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0" r:id="rId6"/>
    <p:sldId id="261" r:id="rId7"/>
    <p:sldId id="273" r:id="rId8"/>
    <p:sldId id="257" r:id="rId9"/>
    <p:sldId id="262" r:id="rId10"/>
    <p:sldId id="263" r:id="rId11"/>
    <p:sldId id="265" r:id="rId12"/>
    <p:sldId id="264" r:id="rId13"/>
    <p:sldId id="258" r:id="rId14"/>
    <p:sldId id="259" r:id="rId15"/>
    <p:sldId id="268" r:id="rId16"/>
    <p:sldId id="269" r:id="rId17"/>
    <p:sldId id="267" r:id="rId18"/>
    <p:sldId id="266" r:id="rId19"/>
    <p:sldId id="274" r:id="rId20"/>
    <p:sldId id="270" r:id="rId21"/>
    <p:sldId id="271" r:id="rId22"/>
    <p:sldId id="272"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40348D-B006-4230-BD20-9279878BBBA9}" v="9" dt="2022-10-05T22:13:39.3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3F762836-966C-4AC0-BD6D-D36DB2E050A7}"/>
    <pc:docChg chg="custSel addSld modSld">
      <pc:chgData name="Jacintha Westerink" userId="8afea143-2072-4321-832c-d695a2a40b89" providerId="ADAL" clId="{3F762836-966C-4AC0-BD6D-D36DB2E050A7}" dt="2022-10-05T22:35:36.416" v="143" actId="1076"/>
      <pc:docMkLst>
        <pc:docMk/>
      </pc:docMkLst>
      <pc:sldChg chg="addSp modSp new mod">
        <pc:chgData name="Jacintha Westerink" userId="8afea143-2072-4321-832c-d695a2a40b89" providerId="ADAL" clId="{3F762836-966C-4AC0-BD6D-D36DB2E050A7}" dt="2022-10-05T22:26:06.213" v="79" actId="14100"/>
        <pc:sldMkLst>
          <pc:docMk/>
          <pc:sldMk cId="458776512" sldId="271"/>
        </pc:sldMkLst>
        <pc:spChg chg="mod">
          <ac:chgData name="Jacintha Westerink" userId="8afea143-2072-4321-832c-d695a2a40b89" providerId="ADAL" clId="{3F762836-966C-4AC0-BD6D-D36DB2E050A7}" dt="2022-10-05T22:23:19.876" v="19" actId="20577"/>
          <ac:spMkLst>
            <pc:docMk/>
            <pc:sldMk cId="458776512" sldId="271"/>
            <ac:spMk id="2" creationId="{791FC1E7-09CD-0C26-423B-B8260AAE9D15}"/>
          </ac:spMkLst>
        </pc:spChg>
        <pc:spChg chg="mod">
          <ac:chgData name="Jacintha Westerink" userId="8afea143-2072-4321-832c-d695a2a40b89" providerId="ADAL" clId="{3F762836-966C-4AC0-BD6D-D36DB2E050A7}" dt="2022-10-05T22:24:47.524" v="74" actId="14100"/>
          <ac:spMkLst>
            <pc:docMk/>
            <pc:sldMk cId="458776512" sldId="271"/>
            <ac:spMk id="3" creationId="{82366B45-E8A5-AD02-32AB-D5E5EBA6D4E8}"/>
          </ac:spMkLst>
        </pc:spChg>
        <pc:picChg chg="add mod">
          <ac:chgData name="Jacintha Westerink" userId="8afea143-2072-4321-832c-d695a2a40b89" providerId="ADAL" clId="{3F762836-966C-4AC0-BD6D-D36DB2E050A7}" dt="2022-10-05T22:25:23.125" v="76" actId="1076"/>
          <ac:picMkLst>
            <pc:docMk/>
            <pc:sldMk cId="458776512" sldId="271"/>
            <ac:picMk id="5" creationId="{8D25B527-AB91-577C-0491-601A752753CC}"/>
          </ac:picMkLst>
        </pc:picChg>
        <pc:picChg chg="add mod">
          <ac:chgData name="Jacintha Westerink" userId="8afea143-2072-4321-832c-d695a2a40b89" providerId="ADAL" clId="{3F762836-966C-4AC0-BD6D-D36DB2E050A7}" dt="2022-10-05T22:26:06.213" v="79" actId="14100"/>
          <ac:picMkLst>
            <pc:docMk/>
            <pc:sldMk cId="458776512" sldId="271"/>
            <ac:picMk id="7" creationId="{6063F6DD-62B9-39E4-E71B-1157D9F6576F}"/>
          </ac:picMkLst>
        </pc:picChg>
      </pc:sldChg>
      <pc:sldChg chg="addSp delSp modSp new mod">
        <pc:chgData name="Jacintha Westerink" userId="8afea143-2072-4321-832c-d695a2a40b89" providerId="ADAL" clId="{3F762836-966C-4AC0-BD6D-D36DB2E050A7}" dt="2022-10-05T22:35:36.416" v="143" actId="1076"/>
        <pc:sldMkLst>
          <pc:docMk/>
          <pc:sldMk cId="3676621158" sldId="272"/>
        </pc:sldMkLst>
        <pc:spChg chg="del">
          <ac:chgData name="Jacintha Westerink" userId="8afea143-2072-4321-832c-d695a2a40b89" providerId="ADAL" clId="{3F762836-966C-4AC0-BD6D-D36DB2E050A7}" dt="2022-10-05T22:27:13.618" v="84" actId="478"/>
          <ac:spMkLst>
            <pc:docMk/>
            <pc:sldMk cId="3676621158" sldId="272"/>
            <ac:spMk id="2" creationId="{42C519C8-4FF5-E683-F1CC-8EECA7E36479}"/>
          </ac:spMkLst>
        </pc:spChg>
        <pc:spChg chg="del">
          <ac:chgData name="Jacintha Westerink" userId="8afea143-2072-4321-832c-d695a2a40b89" providerId="ADAL" clId="{3F762836-966C-4AC0-BD6D-D36DB2E050A7}" dt="2022-10-05T22:27:07.076" v="81" actId="22"/>
          <ac:spMkLst>
            <pc:docMk/>
            <pc:sldMk cId="3676621158" sldId="272"/>
            <ac:spMk id="3" creationId="{17BCFA35-B922-FA33-9D8F-344831E29D43}"/>
          </ac:spMkLst>
        </pc:spChg>
        <pc:picChg chg="add mod ord">
          <ac:chgData name="Jacintha Westerink" userId="8afea143-2072-4321-832c-d695a2a40b89" providerId="ADAL" clId="{3F762836-966C-4AC0-BD6D-D36DB2E050A7}" dt="2022-10-05T22:27:11.193" v="83" actId="14100"/>
          <ac:picMkLst>
            <pc:docMk/>
            <pc:sldMk cId="3676621158" sldId="272"/>
            <ac:picMk id="5" creationId="{8793E781-894D-37A8-9D6B-B6416EB6FC02}"/>
          </ac:picMkLst>
        </pc:picChg>
        <pc:picChg chg="add mod">
          <ac:chgData name="Jacintha Westerink" userId="8afea143-2072-4321-832c-d695a2a40b89" providerId="ADAL" clId="{3F762836-966C-4AC0-BD6D-D36DB2E050A7}" dt="2022-10-05T22:29:58.357" v="125" actId="14100"/>
          <ac:picMkLst>
            <pc:docMk/>
            <pc:sldMk cId="3676621158" sldId="272"/>
            <ac:picMk id="7" creationId="{645438EA-E235-8501-9ADB-4BD0E468E514}"/>
          </ac:picMkLst>
        </pc:picChg>
        <pc:picChg chg="add mod">
          <ac:chgData name="Jacintha Westerink" userId="8afea143-2072-4321-832c-d695a2a40b89" providerId="ADAL" clId="{3F762836-966C-4AC0-BD6D-D36DB2E050A7}" dt="2022-10-05T22:31:04.796" v="128" actId="14100"/>
          <ac:picMkLst>
            <pc:docMk/>
            <pc:sldMk cId="3676621158" sldId="272"/>
            <ac:picMk id="9" creationId="{751AFB19-F01E-A0A7-243A-2FCE1A1FCF42}"/>
          </ac:picMkLst>
        </pc:picChg>
        <pc:picChg chg="add mod">
          <ac:chgData name="Jacintha Westerink" userId="8afea143-2072-4321-832c-d695a2a40b89" providerId="ADAL" clId="{3F762836-966C-4AC0-BD6D-D36DB2E050A7}" dt="2022-10-05T22:31:36.447" v="131" actId="14100"/>
          <ac:picMkLst>
            <pc:docMk/>
            <pc:sldMk cId="3676621158" sldId="272"/>
            <ac:picMk id="11" creationId="{363F10D8-69CB-422A-040C-FD40131822F1}"/>
          </ac:picMkLst>
        </pc:picChg>
        <pc:picChg chg="add mod">
          <ac:chgData name="Jacintha Westerink" userId="8afea143-2072-4321-832c-d695a2a40b89" providerId="ADAL" clId="{3F762836-966C-4AC0-BD6D-D36DB2E050A7}" dt="2022-10-05T22:35:36.416" v="143" actId="1076"/>
          <ac:picMkLst>
            <pc:docMk/>
            <pc:sldMk cId="3676621158" sldId="272"/>
            <ac:picMk id="13" creationId="{693B0426-A02C-166E-2E15-3185C6681AD1}"/>
          </ac:picMkLst>
        </pc:picChg>
      </pc:sldChg>
      <pc:sldChg chg="addSp delSp modSp new mod">
        <pc:chgData name="Jacintha Westerink" userId="8afea143-2072-4321-832c-d695a2a40b89" providerId="ADAL" clId="{3F762836-966C-4AC0-BD6D-D36DB2E050A7}" dt="2022-10-05T22:29:20.357" v="122" actId="14100"/>
        <pc:sldMkLst>
          <pc:docMk/>
          <pc:sldMk cId="3609541759" sldId="273"/>
        </pc:sldMkLst>
        <pc:spChg chg="mod">
          <ac:chgData name="Jacintha Westerink" userId="8afea143-2072-4321-832c-d695a2a40b89" providerId="ADAL" clId="{3F762836-966C-4AC0-BD6D-D36DB2E050A7}" dt="2022-10-05T22:28:44.555" v="119" actId="20577"/>
          <ac:spMkLst>
            <pc:docMk/>
            <pc:sldMk cId="3609541759" sldId="273"/>
            <ac:spMk id="2" creationId="{52B690EC-C66F-D595-4ED6-4CF58C7066B4}"/>
          </ac:spMkLst>
        </pc:spChg>
        <pc:spChg chg="del">
          <ac:chgData name="Jacintha Westerink" userId="8afea143-2072-4321-832c-d695a2a40b89" providerId="ADAL" clId="{3F762836-966C-4AC0-BD6D-D36DB2E050A7}" dt="2022-10-05T22:28:19.298" v="86" actId="478"/>
          <ac:spMkLst>
            <pc:docMk/>
            <pc:sldMk cId="3609541759" sldId="273"/>
            <ac:spMk id="3" creationId="{94A8A13D-A4EE-AB9A-B06B-30A3E2741711}"/>
          </ac:spMkLst>
        </pc:spChg>
        <pc:picChg chg="add mod">
          <ac:chgData name="Jacintha Westerink" userId="8afea143-2072-4321-832c-d695a2a40b89" providerId="ADAL" clId="{3F762836-966C-4AC0-BD6D-D36DB2E050A7}" dt="2022-10-05T22:28:25.896" v="89" actId="14100"/>
          <ac:picMkLst>
            <pc:docMk/>
            <pc:sldMk cId="3609541759" sldId="273"/>
            <ac:picMk id="5" creationId="{44B605A5-7B68-51D3-D44C-CD26B188DE71}"/>
          </ac:picMkLst>
        </pc:picChg>
        <pc:picChg chg="add mod">
          <ac:chgData name="Jacintha Westerink" userId="8afea143-2072-4321-832c-d695a2a40b89" providerId="ADAL" clId="{3F762836-966C-4AC0-BD6D-D36DB2E050A7}" dt="2022-10-05T22:29:20.357" v="122" actId="14100"/>
          <ac:picMkLst>
            <pc:docMk/>
            <pc:sldMk cId="3609541759" sldId="273"/>
            <ac:picMk id="7" creationId="{ABE9B45D-E95F-6FD1-348D-E9C1D4F22635}"/>
          </ac:picMkLst>
        </pc:picChg>
      </pc:sldChg>
      <pc:sldChg chg="addSp delSp modSp new mod">
        <pc:chgData name="Jacintha Westerink" userId="8afea143-2072-4321-832c-d695a2a40b89" providerId="ADAL" clId="{3F762836-966C-4AC0-BD6D-D36DB2E050A7}" dt="2022-10-05T22:34:16.042" v="141" actId="14100"/>
        <pc:sldMkLst>
          <pc:docMk/>
          <pc:sldMk cId="2476242657" sldId="274"/>
        </pc:sldMkLst>
        <pc:spChg chg="del">
          <ac:chgData name="Jacintha Westerink" userId="8afea143-2072-4321-832c-d695a2a40b89" providerId="ADAL" clId="{3F762836-966C-4AC0-BD6D-D36DB2E050A7}" dt="2022-10-05T22:34:09.233" v="140" actId="478"/>
          <ac:spMkLst>
            <pc:docMk/>
            <pc:sldMk cId="2476242657" sldId="274"/>
            <ac:spMk id="2" creationId="{EC57A456-8E6A-E13D-A8A6-2A0941683753}"/>
          </ac:spMkLst>
        </pc:spChg>
        <pc:spChg chg="del">
          <ac:chgData name="Jacintha Westerink" userId="8afea143-2072-4321-832c-d695a2a40b89" providerId="ADAL" clId="{3F762836-966C-4AC0-BD6D-D36DB2E050A7}" dt="2022-10-05T22:33:48.910" v="133" actId="22"/>
          <ac:spMkLst>
            <pc:docMk/>
            <pc:sldMk cId="2476242657" sldId="274"/>
            <ac:spMk id="3" creationId="{F52A182F-7D33-FB10-AEAC-23C10C69C5DA}"/>
          </ac:spMkLst>
        </pc:spChg>
        <pc:picChg chg="add mod ord">
          <ac:chgData name="Jacintha Westerink" userId="8afea143-2072-4321-832c-d695a2a40b89" providerId="ADAL" clId="{3F762836-966C-4AC0-BD6D-D36DB2E050A7}" dt="2022-10-05T22:34:16.042" v="141" actId="14100"/>
          <ac:picMkLst>
            <pc:docMk/>
            <pc:sldMk cId="2476242657" sldId="274"/>
            <ac:picMk id="5" creationId="{4C554C05-640D-DD3C-6609-9385E841B8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7F3DD8-AF89-4503-8499-56297F9DA1D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44B5393-7BDA-4B84-9516-97BFC4A00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A751782-5218-4AB9-A956-3748F1C710E7}"/>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BDC75EB8-4209-48E0-A2B4-1E28064A027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685290A-5A37-4EE3-AE14-1C6DCD8F46B9}"/>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3772853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661666-4386-45B9-B5DB-BFB7B02F7F5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973C824-6D44-439F-9B52-878A98CFE06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6F69EC2-E879-4183-A9EB-27A8CAF2B4F4}"/>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59930057-1E72-4E0A-BCC8-FC76F8B0D1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9722DE-BE8C-4B02-B433-C154FC8F70CE}"/>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712827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7C16E81-DEFB-44CA-8C83-9CE71FFDD1D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CA7846B-25E3-4003-9573-8ECFCA074A66}"/>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6FE7973-9E3F-4923-95EF-97364B29180A}"/>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11B26841-81C3-4BD7-A64D-5B60F1301E8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735E52A-1FEC-4E67-9B4E-834187211AD1}"/>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1228364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1F666F-6871-4753-8E85-612C17D799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94D9937-4EB5-4279-A00D-19111A40C9EE}"/>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014913E-4F8C-437B-A1F8-113CC912DB44}"/>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3484DAAF-7C1A-4B6E-9B9A-024897F8570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163F262-DD7B-496D-859B-C6EF31170BA8}"/>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1937219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B66DE-8BA4-4355-8165-870B9450021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586371F7-093D-49F4-B3CC-D05723B6F6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8578D0C-C106-4DFE-81E7-78877E7F020D}"/>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DB737449-43DA-4A83-9B46-CE1BAB3BDDF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F276CB0-C29B-4BA7-952E-B4089D6E717F}"/>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311024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9AA352-24DB-4634-9004-9EB3353BA0B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CDF1D7C-DC98-494B-89AE-E6054722306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5A53831-A1CF-4DFE-909C-874841C5EBFD}"/>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616291BC-1E98-4C16-AC2C-7BA7B8A8AF30}"/>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6" name="Tijdelijke aanduiding voor voettekst 5">
            <a:extLst>
              <a:ext uri="{FF2B5EF4-FFF2-40B4-BE49-F238E27FC236}">
                <a16:creationId xmlns:a16="http://schemas.microsoft.com/office/drawing/2014/main" id="{456436B4-E34F-4A48-9FC1-D939C74CCC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008BCC-A799-47FE-9D2A-88180084C363}"/>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692454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1EF2B-E013-425C-A124-44D36274D2F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1A96F7A-7001-42B5-A905-98AC892CFF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A55883C-19AA-432D-B62B-6B1B971C7E2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FF2E490-28A4-4C35-8055-1F291834F9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969B288-A1C2-4512-8B7A-B715569437F4}"/>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7EC8D0B-AD70-4CFE-9C9B-274B1DF528A4}"/>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8" name="Tijdelijke aanduiding voor voettekst 7">
            <a:extLst>
              <a:ext uri="{FF2B5EF4-FFF2-40B4-BE49-F238E27FC236}">
                <a16:creationId xmlns:a16="http://schemas.microsoft.com/office/drawing/2014/main" id="{7EABE41A-8107-4730-A2A6-F299FAAEE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05E6D97-0A5E-4BFB-A4FE-AA05B800D384}"/>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120021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22EFE-9EFC-42C9-8BFE-F534A3DAEB8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7F4E346D-ED84-42A5-A9B0-FD5DA0EE1CF9}"/>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4" name="Tijdelijke aanduiding voor voettekst 3">
            <a:extLst>
              <a:ext uri="{FF2B5EF4-FFF2-40B4-BE49-F238E27FC236}">
                <a16:creationId xmlns:a16="http://schemas.microsoft.com/office/drawing/2014/main" id="{A5F960B5-6847-47D0-9986-D5236835616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1C9412EC-9FFB-468B-BEB8-4DDBD5B961F9}"/>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243315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CFD94F0-AE23-4273-9E2E-62FC8E35DD98}"/>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3" name="Tijdelijke aanduiding voor voettekst 2">
            <a:extLst>
              <a:ext uri="{FF2B5EF4-FFF2-40B4-BE49-F238E27FC236}">
                <a16:creationId xmlns:a16="http://schemas.microsoft.com/office/drawing/2014/main" id="{B025B6F7-F869-4502-816B-870E4795051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3DC470-CF30-4DEB-AD7C-EC17F102537E}"/>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1918779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50DE69-471E-414E-BCEB-BB7844FB313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9D597C9-12A8-47F7-A6A4-98DCF986EF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A1C5C5E-9E29-41A5-B830-6D671B223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E879B20-58C0-4B1D-BDCC-5470C9F266E1}"/>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6" name="Tijdelijke aanduiding voor voettekst 5">
            <a:extLst>
              <a:ext uri="{FF2B5EF4-FFF2-40B4-BE49-F238E27FC236}">
                <a16:creationId xmlns:a16="http://schemas.microsoft.com/office/drawing/2014/main" id="{BA0E66E7-43A3-4DF5-B8F2-D14D20E455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A1254F5-3950-4E91-98D2-1C68ECBF1DED}"/>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117065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9320C5-CD4D-4E39-8F05-658EDDF9E05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4FEA076-6E52-4D63-B4DE-D80E2782BE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6154F5A-5223-4AE5-969F-59DBF8C50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544FF4-FBF3-47C8-827A-2ABEB31527BD}"/>
              </a:ext>
            </a:extLst>
          </p:cNvPr>
          <p:cNvSpPr>
            <a:spLocks noGrp="1"/>
          </p:cNvSpPr>
          <p:nvPr>
            <p:ph type="dt" sz="half" idx="10"/>
          </p:nvPr>
        </p:nvSpPr>
        <p:spPr/>
        <p:txBody>
          <a:bodyPr/>
          <a:lstStyle/>
          <a:p>
            <a:fld id="{886237E4-D416-4B05-9BED-1BB333AD83AE}" type="datetimeFigureOut">
              <a:rPr lang="nl-NL" smtClean="0"/>
              <a:t>6-10-2022</a:t>
            </a:fld>
            <a:endParaRPr lang="nl-NL"/>
          </a:p>
        </p:txBody>
      </p:sp>
      <p:sp>
        <p:nvSpPr>
          <p:cNvPr id="6" name="Tijdelijke aanduiding voor voettekst 5">
            <a:extLst>
              <a:ext uri="{FF2B5EF4-FFF2-40B4-BE49-F238E27FC236}">
                <a16:creationId xmlns:a16="http://schemas.microsoft.com/office/drawing/2014/main" id="{46296E0F-57AA-4EBB-AF2D-D060C2F71DE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F61C1A9-A414-4BC9-8E45-E96768529320}"/>
              </a:ext>
            </a:extLst>
          </p:cNvPr>
          <p:cNvSpPr>
            <a:spLocks noGrp="1"/>
          </p:cNvSpPr>
          <p:nvPr>
            <p:ph type="sldNum" sz="quarter" idx="12"/>
          </p:nvPr>
        </p:nvSpPr>
        <p:spPr/>
        <p:txBody>
          <a:bodyPr/>
          <a:lstStyle/>
          <a:p>
            <a:fld id="{23C534BE-D090-4A98-A6E7-3C329E4D64D6}" type="slidenum">
              <a:rPr lang="nl-NL" smtClean="0"/>
              <a:t>‹nr.›</a:t>
            </a:fld>
            <a:endParaRPr lang="nl-NL"/>
          </a:p>
        </p:txBody>
      </p:sp>
    </p:spTree>
    <p:extLst>
      <p:ext uri="{BB962C8B-B14F-4D97-AF65-F5344CB8AC3E}">
        <p14:creationId xmlns:p14="http://schemas.microsoft.com/office/powerpoint/2010/main" val="3703697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CE0A74-5880-4819-ABBC-C441FB36AD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FE79EDD-C132-42A6-A30F-F0D64740D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D0E87C-890A-419C-876A-6F06716443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6237E4-D416-4B05-9BED-1BB333AD83AE}" type="datetimeFigureOut">
              <a:rPr lang="nl-NL" smtClean="0"/>
              <a:t>6-10-2022</a:t>
            </a:fld>
            <a:endParaRPr lang="nl-NL"/>
          </a:p>
        </p:txBody>
      </p:sp>
      <p:sp>
        <p:nvSpPr>
          <p:cNvPr id="5" name="Tijdelijke aanduiding voor voettekst 4">
            <a:extLst>
              <a:ext uri="{FF2B5EF4-FFF2-40B4-BE49-F238E27FC236}">
                <a16:creationId xmlns:a16="http://schemas.microsoft.com/office/drawing/2014/main" id="{9DA02D6B-524C-45E8-A4A5-BC36DB5411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0ABFD45-86C5-4AB0-8A38-7890EC64D8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C534BE-D090-4A98-A6E7-3C329E4D64D6}" type="slidenum">
              <a:rPr lang="nl-NL" smtClean="0"/>
              <a:t>‹nr.›</a:t>
            </a:fld>
            <a:endParaRPr lang="nl-NL"/>
          </a:p>
        </p:txBody>
      </p:sp>
    </p:spTree>
    <p:extLst>
      <p:ext uri="{BB962C8B-B14F-4D97-AF65-F5344CB8AC3E}">
        <p14:creationId xmlns:p14="http://schemas.microsoft.com/office/powerpoint/2010/main" val="4214656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kZhRxxsVLjo?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49C7EE-4EF4-4036-BE52-5679234B9CD9}"/>
              </a:ext>
            </a:extLst>
          </p:cNvPr>
          <p:cNvSpPr>
            <a:spLocks noGrp="1"/>
          </p:cNvSpPr>
          <p:nvPr>
            <p:ph type="ctrTitle"/>
          </p:nvPr>
        </p:nvSpPr>
        <p:spPr/>
        <p:txBody>
          <a:bodyPr/>
          <a:lstStyle/>
          <a:p>
            <a:r>
              <a:rPr lang="nl-NL" dirty="0"/>
              <a:t>Watergeefsystemen </a:t>
            </a:r>
          </a:p>
        </p:txBody>
      </p:sp>
      <p:sp>
        <p:nvSpPr>
          <p:cNvPr id="3" name="Ondertitel 2">
            <a:extLst>
              <a:ext uri="{FF2B5EF4-FFF2-40B4-BE49-F238E27FC236}">
                <a16:creationId xmlns:a16="http://schemas.microsoft.com/office/drawing/2014/main" id="{83ADF444-4D4A-4869-8B51-ED7C52A7F009}"/>
              </a:ext>
            </a:extLst>
          </p:cNvPr>
          <p:cNvSpPr>
            <a:spLocks noGrp="1"/>
          </p:cNvSpPr>
          <p:nvPr>
            <p:ph type="subTitle" idx="1"/>
          </p:nvPr>
        </p:nvSpPr>
        <p:spPr/>
        <p:txBody>
          <a:bodyPr/>
          <a:lstStyle/>
          <a:p>
            <a:endParaRPr lang="nl-NL"/>
          </a:p>
        </p:txBody>
      </p:sp>
    </p:spTree>
    <p:extLst>
      <p:ext uri="{BB962C8B-B14F-4D97-AF65-F5344CB8AC3E}">
        <p14:creationId xmlns:p14="http://schemas.microsoft.com/office/powerpoint/2010/main" val="364483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De bronafbeelding bekijken">
            <a:extLst>
              <a:ext uri="{FF2B5EF4-FFF2-40B4-BE49-F238E27FC236}">
                <a16:creationId xmlns:a16="http://schemas.microsoft.com/office/drawing/2014/main" id="{FFC3075E-AA31-4D4E-99A4-5C221E0F77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5094" b="13983"/>
          <a:stretch/>
        </p:blipFill>
        <p:spPr bwMode="auto">
          <a:xfrm>
            <a:off x="3002120" y="2352449"/>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kstvak 4">
            <a:extLst>
              <a:ext uri="{FF2B5EF4-FFF2-40B4-BE49-F238E27FC236}">
                <a16:creationId xmlns:a16="http://schemas.microsoft.com/office/drawing/2014/main" id="{BF621B9F-72B5-4D6D-B1AC-9915030D508E}"/>
              </a:ext>
            </a:extLst>
          </p:cNvPr>
          <p:cNvSpPr txBox="1"/>
          <p:nvPr/>
        </p:nvSpPr>
        <p:spPr>
          <a:xfrm>
            <a:off x="1047751" y="492870"/>
            <a:ext cx="7658927" cy="3719157"/>
          </a:xfrm>
          <a:prstGeom prst="rect">
            <a:avLst/>
          </a:prstGeom>
        </p:spPr>
        <p:txBody>
          <a:bodyPr vert="horz" lIns="91440" tIns="45720" rIns="91440" bIns="45720" rtlCol="0">
            <a:normAutofit fontScale="47500" lnSpcReduction="20000"/>
          </a:bodyPr>
          <a:lstStyle/>
          <a:p>
            <a:pPr>
              <a:lnSpc>
                <a:spcPct val="90000"/>
              </a:lnSpc>
              <a:spcAft>
                <a:spcPts val="600"/>
              </a:spcAft>
            </a:pPr>
            <a:r>
              <a:rPr lang="en-US" sz="5900" dirty="0"/>
              <a:t>Hydrokorrels (= </a:t>
            </a:r>
            <a:r>
              <a:rPr lang="en-US" sz="5900" dirty="0" err="1"/>
              <a:t>korrels</a:t>
            </a:r>
            <a:r>
              <a:rPr lang="en-US" sz="5900" dirty="0"/>
              <a:t> van </a:t>
            </a:r>
            <a:r>
              <a:rPr lang="en-US" sz="5900" dirty="0" err="1"/>
              <a:t>gebakken</a:t>
            </a:r>
            <a:r>
              <a:rPr lang="en-US" sz="5900" dirty="0"/>
              <a:t>/</a:t>
            </a:r>
            <a:r>
              <a:rPr lang="en-US" sz="5900" dirty="0" err="1"/>
              <a:t>gepofte</a:t>
            </a:r>
            <a:r>
              <a:rPr lang="en-US" sz="5900" dirty="0"/>
              <a:t> </a:t>
            </a:r>
            <a:r>
              <a:rPr lang="en-US" sz="5900" dirty="0" err="1"/>
              <a:t>klei</a:t>
            </a:r>
            <a:r>
              <a:rPr lang="en-US" sz="5900" dirty="0"/>
              <a:t>):</a:t>
            </a:r>
          </a:p>
          <a:p>
            <a:pPr indent="-228600">
              <a:lnSpc>
                <a:spcPct val="90000"/>
              </a:lnSpc>
              <a:spcAft>
                <a:spcPts val="600"/>
              </a:spcAft>
              <a:buFont typeface="Arial" panose="020B0604020202020204" pitchFamily="34" charset="0"/>
              <a:buChar char="•"/>
            </a:pPr>
            <a:endParaRPr lang="en-US" sz="5900" dirty="0"/>
          </a:p>
          <a:p>
            <a:pPr marL="285750" indent="-228600">
              <a:lnSpc>
                <a:spcPct val="90000"/>
              </a:lnSpc>
              <a:spcAft>
                <a:spcPts val="600"/>
              </a:spcAft>
              <a:buFont typeface="Arial" panose="020B0604020202020204" pitchFamily="34" charset="0"/>
              <a:buChar char="•"/>
            </a:pPr>
            <a:r>
              <a:rPr lang="en-US" sz="5900" dirty="0" err="1"/>
              <a:t>Zijn</a:t>
            </a:r>
            <a:r>
              <a:rPr lang="en-US" sz="5900" dirty="0"/>
              <a:t> </a:t>
            </a:r>
            <a:r>
              <a:rPr lang="en-US" sz="5900" dirty="0" err="1"/>
              <a:t>duurzaam</a:t>
            </a:r>
            <a:endParaRPr lang="en-US" sz="5900" dirty="0"/>
          </a:p>
          <a:p>
            <a:pPr marL="285750" indent="-228600">
              <a:lnSpc>
                <a:spcPct val="90000"/>
              </a:lnSpc>
              <a:spcAft>
                <a:spcPts val="600"/>
              </a:spcAft>
              <a:buFont typeface="Arial" panose="020B0604020202020204" pitchFamily="34" charset="0"/>
              <a:buChar char="•"/>
            </a:pPr>
            <a:r>
              <a:rPr lang="en-US" sz="5900" dirty="0" err="1"/>
              <a:t>Geven</a:t>
            </a:r>
            <a:r>
              <a:rPr lang="en-US" sz="5900" dirty="0"/>
              <a:t> </a:t>
            </a:r>
            <a:r>
              <a:rPr lang="en-US" sz="5900" dirty="0" err="1"/>
              <a:t>geleidelijk</a:t>
            </a:r>
            <a:r>
              <a:rPr lang="en-US" sz="5900" dirty="0"/>
              <a:t> water </a:t>
            </a:r>
            <a:r>
              <a:rPr lang="en-US" sz="5900" dirty="0" err="1"/>
              <a:t>af</a:t>
            </a:r>
            <a:r>
              <a:rPr lang="en-US" sz="5900" dirty="0"/>
              <a:t> </a:t>
            </a:r>
            <a:r>
              <a:rPr lang="en-US" sz="5900" dirty="0" err="1"/>
              <a:t>aan</a:t>
            </a:r>
            <a:r>
              <a:rPr lang="en-US" sz="5900" dirty="0"/>
              <a:t> de plant </a:t>
            </a:r>
          </a:p>
          <a:p>
            <a:pPr marL="285750" indent="-228600">
              <a:lnSpc>
                <a:spcPct val="90000"/>
              </a:lnSpc>
              <a:spcAft>
                <a:spcPts val="600"/>
              </a:spcAft>
              <a:buFont typeface="Arial" panose="020B0604020202020204" pitchFamily="34" charset="0"/>
              <a:buChar char="•"/>
            </a:pPr>
            <a:r>
              <a:rPr lang="en-US" sz="5900" dirty="0"/>
              <a:t>Licht van </a:t>
            </a:r>
            <a:r>
              <a:rPr lang="en-US" sz="5900" dirty="0" err="1"/>
              <a:t>gewicht</a:t>
            </a:r>
            <a:r>
              <a:rPr lang="en-US" sz="5900" dirty="0"/>
              <a:t> </a:t>
            </a:r>
          </a:p>
          <a:p>
            <a:pPr marL="285750" indent="-228600">
              <a:lnSpc>
                <a:spcPct val="90000"/>
              </a:lnSpc>
              <a:spcAft>
                <a:spcPts val="600"/>
              </a:spcAft>
              <a:buFont typeface="Arial" panose="020B0604020202020204" pitchFamily="34" charset="0"/>
              <a:buChar char="•"/>
            </a:pPr>
            <a:r>
              <a:rPr lang="en-US" sz="5900" dirty="0" err="1"/>
              <a:t>Kunnen</a:t>
            </a:r>
            <a:r>
              <a:rPr lang="en-US" sz="5900" dirty="0"/>
              <a:t> </a:t>
            </a:r>
            <a:r>
              <a:rPr lang="en-US" sz="5900" dirty="0" err="1"/>
              <a:t>meerdere</a:t>
            </a:r>
            <a:r>
              <a:rPr lang="en-US" sz="5900" dirty="0"/>
              <a:t> </a:t>
            </a:r>
            <a:r>
              <a:rPr lang="en-US" sz="5900" dirty="0" err="1"/>
              <a:t>malen</a:t>
            </a:r>
            <a:r>
              <a:rPr lang="en-US" sz="5900" dirty="0"/>
              <a:t> </a:t>
            </a:r>
            <a:r>
              <a:rPr lang="en-US" sz="5900" dirty="0" err="1"/>
              <a:t>hergebruikt</a:t>
            </a:r>
            <a:r>
              <a:rPr lang="en-US" sz="5900" dirty="0"/>
              <a:t> </a:t>
            </a:r>
            <a:r>
              <a:rPr lang="en-US" sz="5900" dirty="0" err="1"/>
              <a:t>worden</a:t>
            </a:r>
            <a:endParaRPr lang="en-US" sz="5900" dirty="0"/>
          </a:p>
          <a:p>
            <a:pPr marL="285750" indent="-228600">
              <a:lnSpc>
                <a:spcPct val="90000"/>
              </a:lnSpc>
              <a:spcAft>
                <a:spcPts val="600"/>
              </a:spcAft>
              <a:buFont typeface="Arial" panose="020B0604020202020204" pitchFamily="34" charset="0"/>
              <a:buChar char="•"/>
            </a:pPr>
            <a:r>
              <a:rPr lang="en-US" sz="5900" dirty="0" err="1"/>
              <a:t>Bevatten</a:t>
            </a:r>
            <a:r>
              <a:rPr lang="en-US" sz="5900" dirty="0"/>
              <a:t> </a:t>
            </a:r>
            <a:r>
              <a:rPr lang="en-US" sz="5900" dirty="0" err="1"/>
              <a:t>geen</a:t>
            </a:r>
            <a:r>
              <a:rPr lang="en-US" sz="5900" dirty="0"/>
              <a:t> </a:t>
            </a:r>
            <a:r>
              <a:rPr lang="en-US" sz="5900" dirty="0" err="1"/>
              <a:t>voeding</a:t>
            </a:r>
            <a:endParaRPr lang="en-US" sz="5900" dirty="0"/>
          </a:p>
          <a:p>
            <a:pPr marL="285750" indent="-228600">
              <a:lnSpc>
                <a:spcPct val="90000"/>
              </a:lnSpc>
              <a:spcAft>
                <a:spcPts val="600"/>
              </a:spcAft>
              <a:buFont typeface="Arial" panose="020B0604020202020204" pitchFamily="34" charset="0"/>
              <a:buChar char="•"/>
            </a:pPr>
            <a:r>
              <a:rPr lang="en-US" sz="5900" dirty="0"/>
              <a:t>pH-</a:t>
            </a:r>
            <a:r>
              <a:rPr lang="en-US" sz="5900" dirty="0" err="1"/>
              <a:t>neutraal</a:t>
            </a:r>
            <a:r>
              <a:rPr lang="en-US" sz="5900" dirty="0"/>
              <a:t> </a:t>
            </a:r>
          </a:p>
          <a:p>
            <a:pPr marL="285750"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8893185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e bronafbeelding bekijken">
            <a:extLst>
              <a:ext uri="{FF2B5EF4-FFF2-40B4-BE49-F238E27FC236}">
                <a16:creationId xmlns:a16="http://schemas.microsoft.com/office/drawing/2014/main" id="{5A59B6F7-9CC5-4994-94A9-6BF6FFF64C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5725" y="511174"/>
            <a:ext cx="4400550" cy="6111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288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CBDE18-54E8-4AFD-BA95-68C644187E58}"/>
              </a:ext>
            </a:extLst>
          </p:cNvPr>
          <p:cNvSpPr>
            <a:spLocks noGrp="1"/>
          </p:cNvSpPr>
          <p:nvPr>
            <p:ph type="title"/>
          </p:nvPr>
        </p:nvSpPr>
        <p:spPr/>
        <p:txBody>
          <a:bodyPr/>
          <a:lstStyle/>
          <a:p>
            <a:r>
              <a:rPr lang="nl-NL" dirty="0"/>
              <a:t>Verzorging</a:t>
            </a:r>
          </a:p>
        </p:txBody>
      </p:sp>
      <p:sp>
        <p:nvSpPr>
          <p:cNvPr id="3" name="Tijdelijke aanduiding voor inhoud 2">
            <a:extLst>
              <a:ext uri="{FF2B5EF4-FFF2-40B4-BE49-F238E27FC236}">
                <a16:creationId xmlns:a16="http://schemas.microsoft.com/office/drawing/2014/main" id="{D8B4879C-CC16-4787-9071-0523E8D6943F}"/>
              </a:ext>
            </a:extLst>
          </p:cNvPr>
          <p:cNvSpPr>
            <a:spLocks noGrp="1"/>
          </p:cNvSpPr>
          <p:nvPr>
            <p:ph idx="1"/>
          </p:nvPr>
        </p:nvSpPr>
        <p:spPr>
          <a:xfrm>
            <a:off x="838200" y="2600325"/>
            <a:ext cx="10515600" cy="3214066"/>
          </a:xfrm>
        </p:spPr>
        <p:txBody>
          <a:bodyPr/>
          <a:lstStyle/>
          <a:p>
            <a:r>
              <a:rPr lang="nl-NL" dirty="0"/>
              <a:t>Eénmaal per maand water (waterpeil)</a:t>
            </a:r>
          </a:p>
          <a:p>
            <a:r>
              <a:rPr lang="nl-NL" dirty="0"/>
              <a:t>Tweemaal per jaar voeding geven of zoals op de verpakking staat (Ionenwisselaar) </a:t>
            </a:r>
          </a:p>
          <a:p>
            <a:r>
              <a:rPr lang="nl-NL" dirty="0"/>
              <a:t>Twee- tot viermaal per jaar stofvrij maken, snoeien, aanbinden, vervangen en eventueel ziektebestrijding</a:t>
            </a:r>
          </a:p>
          <a:p>
            <a:pPr marL="0" indent="0">
              <a:buNone/>
            </a:pPr>
            <a:r>
              <a:rPr lang="nl-NL" dirty="0"/>
              <a:t> </a:t>
            </a:r>
          </a:p>
        </p:txBody>
      </p:sp>
      <p:pic>
        <p:nvPicPr>
          <p:cNvPr id="5" name="Afbeelding 4">
            <a:extLst>
              <a:ext uri="{FF2B5EF4-FFF2-40B4-BE49-F238E27FC236}">
                <a16:creationId xmlns:a16="http://schemas.microsoft.com/office/drawing/2014/main" id="{CA358FEB-DF69-6973-3977-2C5BD66A7A46}"/>
              </a:ext>
            </a:extLst>
          </p:cNvPr>
          <p:cNvPicPr>
            <a:picLocks noChangeAspect="1"/>
          </p:cNvPicPr>
          <p:nvPr/>
        </p:nvPicPr>
        <p:blipFill>
          <a:blip r:embed="rId2"/>
          <a:stretch>
            <a:fillRect/>
          </a:stretch>
        </p:blipFill>
        <p:spPr>
          <a:xfrm>
            <a:off x="8967374" y="142875"/>
            <a:ext cx="2924175" cy="2457450"/>
          </a:xfrm>
          <a:prstGeom prst="rect">
            <a:avLst/>
          </a:prstGeom>
        </p:spPr>
      </p:pic>
      <p:pic>
        <p:nvPicPr>
          <p:cNvPr id="7" name="Afbeelding 6">
            <a:extLst>
              <a:ext uri="{FF2B5EF4-FFF2-40B4-BE49-F238E27FC236}">
                <a16:creationId xmlns:a16="http://schemas.microsoft.com/office/drawing/2014/main" id="{A86F88BE-7A27-5C2F-BD75-4A96E3DA3D53}"/>
              </a:ext>
            </a:extLst>
          </p:cNvPr>
          <p:cNvPicPr>
            <a:picLocks noChangeAspect="1"/>
          </p:cNvPicPr>
          <p:nvPr/>
        </p:nvPicPr>
        <p:blipFill>
          <a:blip r:embed="rId3"/>
          <a:stretch>
            <a:fillRect/>
          </a:stretch>
        </p:blipFill>
        <p:spPr>
          <a:xfrm>
            <a:off x="6096000" y="222388"/>
            <a:ext cx="2423786" cy="2457450"/>
          </a:xfrm>
          <a:prstGeom prst="rect">
            <a:avLst/>
          </a:prstGeom>
        </p:spPr>
      </p:pic>
    </p:spTree>
    <p:extLst>
      <p:ext uri="{BB962C8B-B14F-4D97-AF65-F5344CB8AC3E}">
        <p14:creationId xmlns:p14="http://schemas.microsoft.com/office/powerpoint/2010/main" val="3564625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55AAB42-A70B-C872-C4AB-EBC53520AB33}"/>
              </a:ext>
            </a:extLst>
          </p:cNvPr>
          <p:cNvPicPr>
            <a:picLocks noChangeAspect="1"/>
          </p:cNvPicPr>
          <p:nvPr/>
        </p:nvPicPr>
        <p:blipFill>
          <a:blip r:embed="rId2"/>
          <a:stretch>
            <a:fillRect/>
          </a:stretch>
        </p:blipFill>
        <p:spPr>
          <a:xfrm>
            <a:off x="9452113" y="2053459"/>
            <a:ext cx="2993541" cy="4067457"/>
          </a:xfrm>
          <a:prstGeom prst="rect">
            <a:avLst/>
          </a:prstGeom>
        </p:spPr>
      </p:pic>
      <p:sp>
        <p:nvSpPr>
          <p:cNvPr id="2" name="Titel 1">
            <a:extLst>
              <a:ext uri="{FF2B5EF4-FFF2-40B4-BE49-F238E27FC236}">
                <a16:creationId xmlns:a16="http://schemas.microsoft.com/office/drawing/2014/main" id="{879204A1-4228-40F2-BB5C-157DAB30EC06}"/>
              </a:ext>
            </a:extLst>
          </p:cNvPr>
          <p:cNvSpPr>
            <a:spLocks noGrp="1"/>
          </p:cNvSpPr>
          <p:nvPr>
            <p:ph type="title"/>
          </p:nvPr>
        </p:nvSpPr>
        <p:spPr>
          <a:xfrm>
            <a:off x="3389243" y="365125"/>
            <a:ext cx="4820480" cy="1325563"/>
          </a:xfrm>
        </p:spPr>
        <p:txBody>
          <a:bodyPr/>
          <a:lstStyle/>
          <a:p>
            <a:r>
              <a:rPr lang="nl-NL" dirty="0"/>
              <a:t>Water geven</a:t>
            </a:r>
          </a:p>
        </p:txBody>
      </p:sp>
      <p:sp>
        <p:nvSpPr>
          <p:cNvPr id="3" name="Tijdelijke aanduiding voor inhoud 2">
            <a:extLst>
              <a:ext uri="{FF2B5EF4-FFF2-40B4-BE49-F238E27FC236}">
                <a16:creationId xmlns:a16="http://schemas.microsoft.com/office/drawing/2014/main" id="{ABC18704-176A-4DCE-98F3-2A30F1B57F1B}"/>
              </a:ext>
            </a:extLst>
          </p:cNvPr>
          <p:cNvSpPr>
            <a:spLocks noGrp="1"/>
          </p:cNvSpPr>
          <p:nvPr>
            <p:ph idx="1"/>
          </p:nvPr>
        </p:nvSpPr>
        <p:spPr>
          <a:xfrm>
            <a:off x="2994991" y="1825625"/>
            <a:ext cx="7262191" cy="3958949"/>
          </a:xfrm>
        </p:spPr>
        <p:txBody>
          <a:bodyPr>
            <a:normAutofit lnSpcReduction="10000"/>
          </a:bodyPr>
          <a:lstStyle/>
          <a:p>
            <a:r>
              <a:rPr lang="nl-NL" dirty="0" err="1"/>
              <a:t>Watervulmeter</a:t>
            </a:r>
            <a:r>
              <a:rPr lang="nl-NL" dirty="0"/>
              <a:t> geeft de waterstand en behoeften van de plant aan</a:t>
            </a:r>
          </a:p>
          <a:p>
            <a:r>
              <a:rPr lang="nl-NL" dirty="0"/>
              <a:t>Maximum / minimum waterstand</a:t>
            </a:r>
          </a:p>
          <a:p>
            <a:endParaRPr lang="nl-NL" dirty="0"/>
          </a:p>
          <a:p>
            <a:endParaRPr lang="nl-NL" dirty="0"/>
          </a:p>
          <a:p>
            <a:endParaRPr lang="nl-NL" dirty="0"/>
          </a:p>
          <a:p>
            <a:pPr marL="0" indent="0">
              <a:buNone/>
            </a:pPr>
            <a:r>
              <a:rPr lang="nl-NL" dirty="0"/>
              <a:t>Wanneer het minimum bereikt is, vier dagen wachten met water geven</a:t>
            </a:r>
          </a:p>
          <a:p>
            <a:pPr marL="0" indent="0">
              <a:buNone/>
            </a:pPr>
            <a:r>
              <a:rPr lang="nl-NL" dirty="0"/>
              <a:t>Rustig water geven</a:t>
            </a:r>
          </a:p>
          <a:p>
            <a:pPr marL="0" indent="0">
              <a:buNone/>
            </a:pPr>
            <a:endParaRPr lang="nl-NL" dirty="0"/>
          </a:p>
        </p:txBody>
      </p:sp>
      <p:pic>
        <p:nvPicPr>
          <p:cNvPr id="5" name="Afbeelding 4">
            <a:extLst>
              <a:ext uri="{FF2B5EF4-FFF2-40B4-BE49-F238E27FC236}">
                <a16:creationId xmlns:a16="http://schemas.microsoft.com/office/drawing/2014/main" id="{73B125BA-B914-5730-6616-9A228D967BFE}"/>
              </a:ext>
            </a:extLst>
          </p:cNvPr>
          <p:cNvPicPr>
            <a:picLocks noChangeAspect="1"/>
          </p:cNvPicPr>
          <p:nvPr/>
        </p:nvPicPr>
        <p:blipFill>
          <a:blip r:embed="rId3"/>
          <a:stretch>
            <a:fillRect/>
          </a:stretch>
        </p:blipFill>
        <p:spPr>
          <a:xfrm>
            <a:off x="216590" y="1290499"/>
            <a:ext cx="2495550" cy="5029200"/>
          </a:xfrm>
          <a:prstGeom prst="rect">
            <a:avLst/>
          </a:prstGeom>
        </p:spPr>
      </p:pic>
    </p:spTree>
    <p:extLst>
      <p:ext uri="{BB962C8B-B14F-4D97-AF65-F5344CB8AC3E}">
        <p14:creationId xmlns:p14="http://schemas.microsoft.com/office/powerpoint/2010/main" val="2260280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F69C20-FF33-4687-8EB8-781A9A16B994}"/>
              </a:ext>
            </a:extLst>
          </p:cNvPr>
          <p:cNvSpPr>
            <a:spLocks noGrp="1"/>
          </p:cNvSpPr>
          <p:nvPr>
            <p:ph type="title"/>
          </p:nvPr>
        </p:nvSpPr>
        <p:spPr/>
        <p:txBody>
          <a:bodyPr/>
          <a:lstStyle/>
          <a:p>
            <a:r>
              <a:rPr lang="nl-NL" dirty="0"/>
              <a:t>Semi-hydrocultuur</a:t>
            </a:r>
            <a:br>
              <a:rPr lang="nl-NL" dirty="0"/>
            </a:br>
            <a:endParaRPr lang="nl-NL" dirty="0"/>
          </a:p>
        </p:txBody>
      </p:sp>
      <p:pic>
        <p:nvPicPr>
          <p:cNvPr id="4" name="Onlinemedia 3" title="Instructievideo: het assembleren van semi-hydrocultuur">
            <a:hlinkClick r:id="" action="ppaction://media"/>
            <a:extLst>
              <a:ext uri="{FF2B5EF4-FFF2-40B4-BE49-F238E27FC236}">
                <a16:creationId xmlns:a16="http://schemas.microsoft.com/office/drawing/2014/main" id="{50C2D9AD-FDDC-4205-A61B-2D9294298012}"/>
              </a:ext>
            </a:extLst>
          </p:cNvPr>
          <p:cNvPicPr>
            <a:picLocks noRot="1" noChangeAspect="1"/>
          </p:cNvPicPr>
          <p:nvPr>
            <a:videoFile r:link="rId1"/>
          </p:nvPr>
        </p:nvPicPr>
        <p:blipFill>
          <a:blip r:embed="rId3"/>
          <a:stretch>
            <a:fillRect/>
          </a:stretch>
        </p:blipFill>
        <p:spPr>
          <a:xfrm>
            <a:off x="1546194" y="1428876"/>
            <a:ext cx="9099611" cy="5141280"/>
          </a:xfrm>
          <a:prstGeom prst="rect">
            <a:avLst/>
          </a:prstGeom>
        </p:spPr>
      </p:pic>
    </p:spTree>
    <p:extLst>
      <p:ext uri="{BB962C8B-B14F-4D97-AF65-F5344CB8AC3E}">
        <p14:creationId xmlns:p14="http://schemas.microsoft.com/office/powerpoint/2010/main" val="34889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CE37F2F-081A-4E29-B0E4-BA13EBB07CE5}"/>
              </a:ext>
            </a:extLst>
          </p:cNvPr>
          <p:cNvSpPr>
            <a:spLocks noGrp="1"/>
          </p:cNvSpPr>
          <p:nvPr>
            <p:ph idx="1"/>
          </p:nvPr>
        </p:nvSpPr>
        <p:spPr>
          <a:xfrm>
            <a:off x="115955" y="1807125"/>
            <a:ext cx="6655904" cy="4351338"/>
          </a:xfrm>
        </p:spPr>
        <p:txBody>
          <a:bodyPr/>
          <a:lstStyle/>
          <a:p>
            <a:r>
              <a:rPr lang="nl-NL" dirty="0"/>
              <a:t>Speciale plantenbak met een waterreservoir en daarboven ruimte voor plant met grond</a:t>
            </a:r>
          </a:p>
          <a:p>
            <a:endParaRPr lang="nl-NL" dirty="0"/>
          </a:p>
          <a:p>
            <a:r>
              <a:rPr lang="nl-NL" dirty="0"/>
              <a:t>Zelf maken: </a:t>
            </a:r>
          </a:p>
          <a:p>
            <a:pPr lvl="1"/>
            <a:r>
              <a:rPr lang="nl-NL" dirty="0"/>
              <a:t>Watermeter in de bak plaatsen (optioneel)</a:t>
            </a:r>
          </a:p>
          <a:p>
            <a:pPr lvl="1"/>
            <a:r>
              <a:rPr lang="nl-NL" dirty="0"/>
              <a:t>Onderin kleikorrels (hydrokorrels), hierop worteldoek, hierboven plant met grond</a:t>
            </a:r>
          </a:p>
        </p:txBody>
      </p:sp>
      <p:pic>
        <p:nvPicPr>
          <p:cNvPr id="5" name="Afbeelding 4">
            <a:extLst>
              <a:ext uri="{FF2B5EF4-FFF2-40B4-BE49-F238E27FC236}">
                <a16:creationId xmlns:a16="http://schemas.microsoft.com/office/drawing/2014/main" id="{544A3C2F-98BC-7A2E-FB44-39E69225859D}"/>
              </a:ext>
            </a:extLst>
          </p:cNvPr>
          <p:cNvPicPr>
            <a:picLocks noChangeAspect="1"/>
          </p:cNvPicPr>
          <p:nvPr/>
        </p:nvPicPr>
        <p:blipFill>
          <a:blip r:embed="rId2"/>
          <a:stretch>
            <a:fillRect/>
          </a:stretch>
        </p:blipFill>
        <p:spPr>
          <a:xfrm>
            <a:off x="6679097" y="699537"/>
            <a:ext cx="5396948" cy="5636403"/>
          </a:xfrm>
          <a:prstGeom prst="rect">
            <a:avLst/>
          </a:prstGeom>
        </p:spPr>
      </p:pic>
    </p:spTree>
    <p:extLst>
      <p:ext uri="{BB962C8B-B14F-4D97-AF65-F5344CB8AC3E}">
        <p14:creationId xmlns:p14="http://schemas.microsoft.com/office/powerpoint/2010/main" val="222271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4C554C05-640D-DD3C-6609-9385E841B8DE}"/>
              </a:ext>
            </a:extLst>
          </p:cNvPr>
          <p:cNvPicPr>
            <a:picLocks noGrp="1" noChangeAspect="1"/>
          </p:cNvPicPr>
          <p:nvPr>
            <p:ph idx="1"/>
          </p:nvPr>
        </p:nvPicPr>
        <p:blipFill>
          <a:blip r:embed="rId2"/>
          <a:stretch>
            <a:fillRect/>
          </a:stretch>
        </p:blipFill>
        <p:spPr>
          <a:xfrm>
            <a:off x="1362693" y="367083"/>
            <a:ext cx="5892871" cy="6125792"/>
          </a:xfrm>
        </p:spPr>
      </p:pic>
    </p:spTree>
    <p:extLst>
      <p:ext uri="{BB962C8B-B14F-4D97-AF65-F5344CB8AC3E}">
        <p14:creationId xmlns:p14="http://schemas.microsoft.com/office/powerpoint/2010/main" val="2476242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9C20F74-BEB2-6686-ABDB-0D9C2BAD5A97}"/>
              </a:ext>
            </a:extLst>
          </p:cNvPr>
          <p:cNvSpPr>
            <a:spLocks noGrp="1"/>
          </p:cNvSpPr>
          <p:nvPr>
            <p:ph idx="1"/>
          </p:nvPr>
        </p:nvSpPr>
        <p:spPr>
          <a:xfrm>
            <a:off x="1404730" y="1683025"/>
            <a:ext cx="3912704" cy="4164496"/>
          </a:xfrm>
        </p:spPr>
        <p:txBody>
          <a:bodyPr/>
          <a:lstStyle/>
          <a:p>
            <a:pPr marL="0" indent="0">
              <a:buNone/>
            </a:pPr>
            <a:r>
              <a:rPr lang="nl-NL" dirty="0"/>
              <a:t>Grondcultuur:</a:t>
            </a:r>
          </a:p>
          <a:p>
            <a:r>
              <a:rPr lang="nl-NL" dirty="0"/>
              <a:t>Veel plantkeuze</a:t>
            </a:r>
          </a:p>
          <a:p>
            <a:r>
              <a:rPr lang="nl-NL" dirty="0"/>
              <a:t>Meer kans op ziektes</a:t>
            </a:r>
          </a:p>
          <a:p>
            <a:r>
              <a:rPr lang="nl-NL" dirty="0"/>
              <a:t>Voorraad voeding (tijdelijk) aanwezig</a:t>
            </a:r>
          </a:p>
          <a:p>
            <a:r>
              <a:rPr lang="nl-NL" dirty="0"/>
              <a:t>Vraagt relatief meer onderhoud</a:t>
            </a:r>
          </a:p>
        </p:txBody>
      </p:sp>
      <p:sp>
        <p:nvSpPr>
          <p:cNvPr id="4" name="Tijdelijke aanduiding voor inhoud 2">
            <a:extLst>
              <a:ext uri="{FF2B5EF4-FFF2-40B4-BE49-F238E27FC236}">
                <a16:creationId xmlns:a16="http://schemas.microsoft.com/office/drawing/2014/main" id="{59A42D16-515E-0420-540B-B7281A295081}"/>
              </a:ext>
            </a:extLst>
          </p:cNvPr>
          <p:cNvSpPr txBox="1">
            <a:spLocks/>
          </p:cNvSpPr>
          <p:nvPr/>
        </p:nvSpPr>
        <p:spPr>
          <a:xfrm>
            <a:off x="4265543" y="470452"/>
            <a:ext cx="3660913" cy="6924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4100" dirty="0"/>
              <a:t>Eigenschappen</a:t>
            </a:r>
          </a:p>
        </p:txBody>
      </p:sp>
      <p:sp>
        <p:nvSpPr>
          <p:cNvPr id="5" name="Tijdelijke aanduiding voor inhoud 2">
            <a:extLst>
              <a:ext uri="{FF2B5EF4-FFF2-40B4-BE49-F238E27FC236}">
                <a16:creationId xmlns:a16="http://schemas.microsoft.com/office/drawing/2014/main" id="{E4A2355A-796C-43F3-58A6-66E8DD838FFB}"/>
              </a:ext>
            </a:extLst>
          </p:cNvPr>
          <p:cNvSpPr txBox="1">
            <a:spLocks/>
          </p:cNvSpPr>
          <p:nvPr/>
        </p:nvSpPr>
        <p:spPr>
          <a:xfrm>
            <a:off x="6874566" y="1683025"/>
            <a:ext cx="3912704" cy="41644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Hydrocultuur:</a:t>
            </a:r>
          </a:p>
          <a:p>
            <a:r>
              <a:rPr lang="nl-NL" dirty="0"/>
              <a:t>Speciale planten, minder keuze</a:t>
            </a:r>
          </a:p>
          <a:p>
            <a:r>
              <a:rPr lang="nl-NL" dirty="0"/>
              <a:t>Minder kans op ziektes</a:t>
            </a:r>
          </a:p>
          <a:p>
            <a:r>
              <a:rPr lang="nl-NL" dirty="0"/>
              <a:t>Er moet altijd voeding toegevoegd worden</a:t>
            </a:r>
          </a:p>
          <a:p>
            <a:r>
              <a:rPr lang="nl-NL" dirty="0"/>
              <a:t>Vraagt relatief minder onderhoud</a:t>
            </a:r>
          </a:p>
        </p:txBody>
      </p:sp>
    </p:spTree>
    <p:extLst>
      <p:ext uri="{BB962C8B-B14F-4D97-AF65-F5344CB8AC3E}">
        <p14:creationId xmlns:p14="http://schemas.microsoft.com/office/powerpoint/2010/main" val="257823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1FC1E7-09CD-0C26-423B-B8260AAE9D15}"/>
              </a:ext>
            </a:extLst>
          </p:cNvPr>
          <p:cNvSpPr>
            <a:spLocks noGrp="1"/>
          </p:cNvSpPr>
          <p:nvPr>
            <p:ph type="title"/>
          </p:nvPr>
        </p:nvSpPr>
        <p:spPr/>
        <p:txBody>
          <a:bodyPr/>
          <a:lstStyle/>
          <a:p>
            <a:r>
              <a:rPr lang="nl-NL" dirty="0" err="1"/>
              <a:t>Hydroponics</a:t>
            </a:r>
            <a:r>
              <a:rPr lang="nl-NL" dirty="0"/>
              <a:t>-cultuur</a:t>
            </a:r>
          </a:p>
        </p:txBody>
      </p:sp>
      <p:sp>
        <p:nvSpPr>
          <p:cNvPr id="3" name="Tijdelijke aanduiding voor inhoud 2">
            <a:extLst>
              <a:ext uri="{FF2B5EF4-FFF2-40B4-BE49-F238E27FC236}">
                <a16:creationId xmlns:a16="http://schemas.microsoft.com/office/drawing/2014/main" id="{82366B45-E8A5-AD02-32AB-D5E5EBA6D4E8}"/>
              </a:ext>
            </a:extLst>
          </p:cNvPr>
          <p:cNvSpPr>
            <a:spLocks noGrp="1"/>
          </p:cNvSpPr>
          <p:nvPr>
            <p:ph idx="1"/>
          </p:nvPr>
        </p:nvSpPr>
        <p:spPr>
          <a:xfrm>
            <a:off x="838200" y="1825625"/>
            <a:ext cx="9071113" cy="808245"/>
          </a:xfrm>
        </p:spPr>
        <p:txBody>
          <a:bodyPr/>
          <a:lstStyle/>
          <a:p>
            <a:r>
              <a:rPr lang="nl-NL" dirty="0"/>
              <a:t>Het in water kweken van planten (geen grond aanwezig)</a:t>
            </a:r>
          </a:p>
        </p:txBody>
      </p:sp>
      <p:pic>
        <p:nvPicPr>
          <p:cNvPr id="5" name="Afbeelding 4">
            <a:extLst>
              <a:ext uri="{FF2B5EF4-FFF2-40B4-BE49-F238E27FC236}">
                <a16:creationId xmlns:a16="http://schemas.microsoft.com/office/drawing/2014/main" id="{8D25B527-AB91-577C-0491-601A752753CC}"/>
              </a:ext>
            </a:extLst>
          </p:cNvPr>
          <p:cNvPicPr>
            <a:picLocks noChangeAspect="1"/>
          </p:cNvPicPr>
          <p:nvPr/>
        </p:nvPicPr>
        <p:blipFill>
          <a:blip r:embed="rId2"/>
          <a:stretch>
            <a:fillRect/>
          </a:stretch>
        </p:blipFill>
        <p:spPr>
          <a:xfrm>
            <a:off x="972999" y="2768807"/>
            <a:ext cx="6886575" cy="2505075"/>
          </a:xfrm>
          <a:prstGeom prst="rect">
            <a:avLst/>
          </a:prstGeom>
        </p:spPr>
      </p:pic>
      <p:pic>
        <p:nvPicPr>
          <p:cNvPr id="7" name="Afbeelding 6">
            <a:extLst>
              <a:ext uri="{FF2B5EF4-FFF2-40B4-BE49-F238E27FC236}">
                <a16:creationId xmlns:a16="http://schemas.microsoft.com/office/drawing/2014/main" id="{6063F6DD-62B9-39E4-E71B-1157D9F6576F}"/>
              </a:ext>
            </a:extLst>
          </p:cNvPr>
          <p:cNvPicPr>
            <a:picLocks noChangeAspect="1"/>
          </p:cNvPicPr>
          <p:nvPr/>
        </p:nvPicPr>
        <p:blipFill>
          <a:blip r:embed="rId3"/>
          <a:stretch>
            <a:fillRect/>
          </a:stretch>
        </p:blipFill>
        <p:spPr>
          <a:xfrm>
            <a:off x="7970976" y="2768806"/>
            <a:ext cx="3285502" cy="2505075"/>
          </a:xfrm>
          <a:prstGeom prst="rect">
            <a:avLst/>
          </a:prstGeom>
        </p:spPr>
      </p:pic>
    </p:spTree>
    <p:extLst>
      <p:ext uri="{BB962C8B-B14F-4D97-AF65-F5344CB8AC3E}">
        <p14:creationId xmlns:p14="http://schemas.microsoft.com/office/powerpoint/2010/main" val="458776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8793E781-894D-37A8-9D6B-B6416EB6FC02}"/>
              </a:ext>
            </a:extLst>
          </p:cNvPr>
          <p:cNvPicPr>
            <a:picLocks noGrp="1" noChangeAspect="1"/>
          </p:cNvPicPr>
          <p:nvPr>
            <p:ph idx="1"/>
          </p:nvPr>
        </p:nvPicPr>
        <p:blipFill>
          <a:blip r:embed="rId2"/>
          <a:stretch>
            <a:fillRect/>
          </a:stretch>
        </p:blipFill>
        <p:spPr>
          <a:xfrm>
            <a:off x="300659" y="566738"/>
            <a:ext cx="2432602" cy="3053692"/>
          </a:xfrm>
        </p:spPr>
      </p:pic>
      <p:pic>
        <p:nvPicPr>
          <p:cNvPr id="7" name="Afbeelding 6">
            <a:extLst>
              <a:ext uri="{FF2B5EF4-FFF2-40B4-BE49-F238E27FC236}">
                <a16:creationId xmlns:a16="http://schemas.microsoft.com/office/drawing/2014/main" id="{645438EA-E235-8501-9ADB-4BD0E468E514}"/>
              </a:ext>
            </a:extLst>
          </p:cNvPr>
          <p:cNvPicPr>
            <a:picLocks noChangeAspect="1"/>
          </p:cNvPicPr>
          <p:nvPr/>
        </p:nvPicPr>
        <p:blipFill>
          <a:blip r:embed="rId3"/>
          <a:stretch>
            <a:fillRect/>
          </a:stretch>
        </p:blipFill>
        <p:spPr>
          <a:xfrm>
            <a:off x="3900902" y="566738"/>
            <a:ext cx="3122832" cy="3053692"/>
          </a:xfrm>
          <a:prstGeom prst="rect">
            <a:avLst/>
          </a:prstGeom>
        </p:spPr>
      </p:pic>
      <p:pic>
        <p:nvPicPr>
          <p:cNvPr id="9" name="Afbeelding 8">
            <a:extLst>
              <a:ext uri="{FF2B5EF4-FFF2-40B4-BE49-F238E27FC236}">
                <a16:creationId xmlns:a16="http://schemas.microsoft.com/office/drawing/2014/main" id="{751AFB19-F01E-A0A7-243A-2FCE1A1FCF42}"/>
              </a:ext>
            </a:extLst>
          </p:cNvPr>
          <p:cNvPicPr>
            <a:picLocks noChangeAspect="1"/>
          </p:cNvPicPr>
          <p:nvPr/>
        </p:nvPicPr>
        <p:blipFill>
          <a:blip r:embed="rId4"/>
          <a:stretch>
            <a:fillRect/>
          </a:stretch>
        </p:blipFill>
        <p:spPr>
          <a:xfrm>
            <a:off x="300659" y="4000914"/>
            <a:ext cx="4191828" cy="2693300"/>
          </a:xfrm>
          <a:prstGeom prst="rect">
            <a:avLst/>
          </a:prstGeom>
        </p:spPr>
      </p:pic>
      <p:pic>
        <p:nvPicPr>
          <p:cNvPr id="11" name="Afbeelding 10">
            <a:extLst>
              <a:ext uri="{FF2B5EF4-FFF2-40B4-BE49-F238E27FC236}">
                <a16:creationId xmlns:a16="http://schemas.microsoft.com/office/drawing/2014/main" id="{363F10D8-69CB-422A-040C-FD40131822F1}"/>
              </a:ext>
            </a:extLst>
          </p:cNvPr>
          <p:cNvPicPr>
            <a:picLocks noChangeAspect="1"/>
          </p:cNvPicPr>
          <p:nvPr/>
        </p:nvPicPr>
        <p:blipFill>
          <a:blip r:embed="rId5"/>
          <a:stretch>
            <a:fillRect/>
          </a:stretch>
        </p:blipFill>
        <p:spPr>
          <a:xfrm>
            <a:off x="7877590" y="566738"/>
            <a:ext cx="3302706" cy="3053692"/>
          </a:xfrm>
          <a:prstGeom prst="rect">
            <a:avLst/>
          </a:prstGeom>
        </p:spPr>
      </p:pic>
      <p:pic>
        <p:nvPicPr>
          <p:cNvPr id="13" name="Afbeelding 12">
            <a:extLst>
              <a:ext uri="{FF2B5EF4-FFF2-40B4-BE49-F238E27FC236}">
                <a16:creationId xmlns:a16="http://schemas.microsoft.com/office/drawing/2014/main" id="{693B0426-A02C-166E-2E15-3185C6681AD1}"/>
              </a:ext>
            </a:extLst>
          </p:cNvPr>
          <p:cNvPicPr>
            <a:picLocks noChangeAspect="1"/>
          </p:cNvPicPr>
          <p:nvPr/>
        </p:nvPicPr>
        <p:blipFill>
          <a:blip r:embed="rId6"/>
          <a:stretch>
            <a:fillRect/>
          </a:stretch>
        </p:blipFill>
        <p:spPr>
          <a:xfrm>
            <a:off x="4728209" y="4075976"/>
            <a:ext cx="2295525" cy="2543175"/>
          </a:xfrm>
          <a:prstGeom prst="rect">
            <a:avLst/>
          </a:prstGeom>
        </p:spPr>
      </p:pic>
    </p:spTree>
    <p:extLst>
      <p:ext uri="{BB962C8B-B14F-4D97-AF65-F5344CB8AC3E}">
        <p14:creationId xmlns:p14="http://schemas.microsoft.com/office/powerpoint/2010/main" val="3676621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BDC01-50D5-4E47-9E74-5CBA9B5500F4}"/>
              </a:ext>
            </a:extLst>
          </p:cNvPr>
          <p:cNvSpPr>
            <a:spLocks noGrp="1"/>
          </p:cNvSpPr>
          <p:nvPr>
            <p:ph type="title"/>
          </p:nvPr>
        </p:nvSpPr>
        <p:spPr/>
        <p:txBody>
          <a:bodyPr/>
          <a:lstStyle/>
          <a:p>
            <a:r>
              <a:rPr lang="nl-NL" dirty="0"/>
              <a:t>Verschillende bewateringssystemen </a:t>
            </a:r>
          </a:p>
        </p:txBody>
      </p:sp>
      <p:sp>
        <p:nvSpPr>
          <p:cNvPr id="3" name="Tijdelijke aanduiding voor inhoud 2">
            <a:extLst>
              <a:ext uri="{FF2B5EF4-FFF2-40B4-BE49-F238E27FC236}">
                <a16:creationId xmlns:a16="http://schemas.microsoft.com/office/drawing/2014/main" id="{1D8B90E3-23FE-4EF5-818E-0550471E8387}"/>
              </a:ext>
            </a:extLst>
          </p:cNvPr>
          <p:cNvSpPr>
            <a:spLocks noGrp="1"/>
          </p:cNvSpPr>
          <p:nvPr>
            <p:ph idx="1"/>
          </p:nvPr>
        </p:nvSpPr>
        <p:spPr/>
        <p:txBody>
          <a:bodyPr/>
          <a:lstStyle/>
          <a:p>
            <a:r>
              <a:rPr lang="nl-NL" dirty="0"/>
              <a:t>Potgrond/aarde-cultuur </a:t>
            </a:r>
          </a:p>
          <a:p>
            <a:endParaRPr lang="nl-NL" dirty="0"/>
          </a:p>
          <a:p>
            <a:r>
              <a:rPr lang="nl-NL" dirty="0"/>
              <a:t>Hydrocultuur </a:t>
            </a:r>
          </a:p>
          <a:p>
            <a:endParaRPr lang="nl-NL" dirty="0"/>
          </a:p>
          <a:p>
            <a:r>
              <a:rPr lang="nl-NL" dirty="0"/>
              <a:t>Semi-hydrocultuur</a:t>
            </a:r>
          </a:p>
          <a:p>
            <a:pPr marL="0" indent="0">
              <a:buNone/>
            </a:pPr>
            <a:endParaRPr lang="nl-NL" dirty="0"/>
          </a:p>
          <a:p>
            <a:r>
              <a:rPr lang="nl-NL" dirty="0" err="1"/>
              <a:t>Hydroponics</a:t>
            </a:r>
            <a:r>
              <a:rPr lang="nl-NL" dirty="0"/>
              <a:t>-cultuur </a:t>
            </a:r>
          </a:p>
          <a:p>
            <a:endParaRPr lang="nl-NL" dirty="0"/>
          </a:p>
          <a:p>
            <a:endParaRPr lang="nl-NL" dirty="0"/>
          </a:p>
        </p:txBody>
      </p:sp>
    </p:spTree>
    <p:extLst>
      <p:ext uri="{BB962C8B-B14F-4D97-AF65-F5344CB8AC3E}">
        <p14:creationId xmlns:p14="http://schemas.microsoft.com/office/powerpoint/2010/main" val="3008961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D8B8892-491C-43A5-B484-FE3DB8C7531F}"/>
              </a:ext>
            </a:extLst>
          </p:cNvPr>
          <p:cNvSpPr>
            <a:spLocks noGrp="1"/>
          </p:cNvSpPr>
          <p:nvPr>
            <p:ph type="title"/>
          </p:nvPr>
        </p:nvSpPr>
        <p:spPr>
          <a:xfrm>
            <a:off x="838200" y="609600"/>
            <a:ext cx="3739341" cy="1330839"/>
          </a:xfrm>
        </p:spPr>
        <p:txBody>
          <a:bodyPr>
            <a:normAutofit/>
          </a:bodyPr>
          <a:lstStyle/>
          <a:p>
            <a:r>
              <a:rPr lang="nl-NL" dirty="0"/>
              <a:t>Aardecultuur </a:t>
            </a:r>
          </a:p>
        </p:txBody>
      </p:sp>
      <p:sp>
        <p:nvSpPr>
          <p:cNvPr id="3" name="Tijdelijke aanduiding voor inhoud 2">
            <a:extLst>
              <a:ext uri="{FF2B5EF4-FFF2-40B4-BE49-F238E27FC236}">
                <a16:creationId xmlns:a16="http://schemas.microsoft.com/office/drawing/2014/main" id="{C57FADA8-6322-4F97-9EF4-D41B69620FC7}"/>
              </a:ext>
            </a:extLst>
          </p:cNvPr>
          <p:cNvSpPr>
            <a:spLocks noGrp="1"/>
          </p:cNvSpPr>
          <p:nvPr>
            <p:ph idx="1"/>
          </p:nvPr>
        </p:nvSpPr>
        <p:spPr>
          <a:xfrm>
            <a:off x="862366" y="2194102"/>
            <a:ext cx="3427001" cy="3908586"/>
          </a:xfrm>
        </p:spPr>
        <p:txBody>
          <a:bodyPr>
            <a:normAutofit/>
          </a:bodyPr>
          <a:lstStyle/>
          <a:p>
            <a:pPr marL="0" indent="0">
              <a:buNone/>
            </a:pPr>
            <a:r>
              <a:rPr lang="nl-NL" sz="2000"/>
              <a:t>Om te kunnen groeien hebben plantenwortels een </a:t>
            </a:r>
            <a:r>
              <a:rPr lang="nl-NL" sz="2000" u="sng"/>
              <a:t>substraat</a:t>
            </a:r>
            <a:r>
              <a:rPr lang="nl-NL" sz="2000"/>
              <a:t> nodig </a:t>
            </a:r>
          </a:p>
          <a:p>
            <a:pPr marL="0" indent="0">
              <a:buNone/>
            </a:pPr>
            <a:endParaRPr lang="nl-NL" sz="2000"/>
          </a:p>
          <a:p>
            <a:pPr marL="0" indent="0">
              <a:buNone/>
            </a:pPr>
            <a:r>
              <a:rPr lang="nl-NL" sz="2000"/>
              <a:t>Het substraat:</a:t>
            </a:r>
          </a:p>
          <a:p>
            <a:pPr marL="0" indent="0">
              <a:buNone/>
            </a:pPr>
            <a:endParaRPr lang="nl-NL" sz="2000"/>
          </a:p>
          <a:p>
            <a:r>
              <a:rPr lang="nl-NL" sz="2000"/>
              <a:t>Moet een kruimelstructuur hebben (luchtig)</a:t>
            </a:r>
          </a:p>
          <a:p>
            <a:r>
              <a:rPr lang="nl-NL" sz="2000"/>
              <a:t>Vochthoudend zijn</a:t>
            </a:r>
          </a:p>
          <a:p>
            <a:r>
              <a:rPr lang="nl-NL" sz="2000"/>
              <a:t>Plantenvoedsel bevatten</a:t>
            </a:r>
          </a:p>
          <a:p>
            <a:endParaRPr lang="nl-NL" sz="2000"/>
          </a:p>
        </p:txBody>
      </p:sp>
      <p:pic>
        <p:nvPicPr>
          <p:cNvPr id="2054" name="Picture 6" descr="Pokon Potgrond Langwerkend 10 liter">
            <a:extLst>
              <a:ext uri="{FF2B5EF4-FFF2-40B4-BE49-F238E27FC236}">
                <a16:creationId xmlns:a16="http://schemas.microsoft.com/office/drawing/2014/main" id="{EEA6D17A-E940-446B-A645-4927279A8D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44073" y="661916"/>
            <a:ext cx="5557909" cy="555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0178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B690EC-C66F-D595-4ED6-4CF58C7066B4}"/>
              </a:ext>
            </a:extLst>
          </p:cNvPr>
          <p:cNvSpPr>
            <a:spLocks noGrp="1"/>
          </p:cNvSpPr>
          <p:nvPr>
            <p:ph type="title"/>
          </p:nvPr>
        </p:nvSpPr>
        <p:spPr/>
        <p:txBody>
          <a:bodyPr/>
          <a:lstStyle/>
          <a:p>
            <a:r>
              <a:rPr lang="nl-NL" dirty="0"/>
              <a:t>Water verzorging: </a:t>
            </a:r>
          </a:p>
        </p:txBody>
      </p:sp>
      <p:pic>
        <p:nvPicPr>
          <p:cNvPr id="5" name="Afbeelding 4">
            <a:extLst>
              <a:ext uri="{FF2B5EF4-FFF2-40B4-BE49-F238E27FC236}">
                <a16:creationId xmlns:a16="http://schemas.microsoft.com/office/drawing/2014/main" id="{44B605A5-7B68-51D3-D44C-CD26B188DE71}"/>
              </a:ext>
            </a:extLst>
          </p:cNvPr>
          <p:cNvPicPr>
            <a:picLocks noChangeAspect="1"/>
          </p:cNvPicPr>
          <p:nvPr/>
        </p:nvPicPr>
        <p:blipFill>
          <a:blip r:embed="rId2"/>
          <a:stretch>
            <a:fillRect/>
          </a:stretch>
        </p:blipFill>
        <p:spPr>
          <a:xfrm>
            <a:off x="838200" y="1968154"/>
            <a:ext cx="2570922" cy="3440880"/>
          </a:xfrm>
          <a:prstGeom prst="rect">
            <a:avLst/>
          </a:prstGeom>
        </p:spPr>
      </p:pic>
      <p:pic>
        <p:nvPicPr>
          <p:cNvPr id="7" name="Afbeelding 6">
            <a:extLst>
              <a:ext uri="{FF2B5EF4-FFF2-40B4-BE49-F238E27FC236}">
                <a16:creationId xmlns:a16="http://schemas.microsoft.com/office/drawing/2014/main" id="{ABE9B45D-E95F-6FD1-348D-E9C1D4F22635}"/>
              </a:ext>
            </a:extLst>
          </p:cNvPr>
          <p:cNvPicPr>
            <a:picLocks noChangeAspect="1"/>
          </p:cNvPicPr>
          <p:nvPr/>
        </p:nvPicPr>
        <p:blipFill>
          <a:blip r:embed="rId3"/>
          <a:stretch>
            <a:fillRect/>
          </a:stretch>
        </p:blipFill>
        <p:spPr>
          <a:xfrm>
            <a:off x="4324349" y="1968154"/>
            <a:ext cx="2452121" cy="3440880"/>
          </a:xfrm>
          <a:prstGeom prst="rect">
            <a:avLst/>
          </a:prstGeom>
        </p:spPr>
      </p:pic>
    </p:spTree>
    <p:extLst>
      <p:ext uri="{BB962C8B-B14F-4D97-AF65-F5344CB8AC3E}">
        <p14:creationId xmlns:p14="http://schemas.microsoft.com/office/powerpoint/2010/main" val="3609541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88990-AE96-4A93-AFC0-99C0EC76FD24}"/>
              </a:ext>
            </a:extLst>
          </p:cNvPr>
          <p:cNvSpPr>
            <a:spLocks noGrp="1"/>
          </p:cNvSpPr>
          <p:nvPr>
            <p:ph type="title"/>
          </p:nvPr>
        </p:nvSpPr>
        <p:spPr/>
        <p:txBody>
          <a:bodyPr/>
          <a:lstStyle/>
          <a:p>
            <a:r>
              <a:rPr lang="nl-NL" dirty="0"/>
              <a:t>Hydrocultuur </a:t>
            </a:r>
          </a:p>
        </p:txBody>
      </p:sp>
      <p:sp>
        <p:nvSpPr>
          <p:cNvPr id="3" name="Tijdelijke aanduiding voor inhoud 2">
            <a:extLst>
              <a:ext uri="{FF2B5EF4-FFF2-40B4-BE49-F238E27FC236}">
                <a16:creationId xmlns:a16="http://schemas.microsoft.com/office/drawing/2014/main" id="{E16A0154-43D7-4923-A66A-8AF29EAA37E8}"/>
              </a:ext>
            </a:extLst>
          </p:cNvPr>
          <p:cNvSpPr>
            <a:spLocks noGrp="1"/>
          </p:cNvSpPr>
          <p:nvPr>
            <p:ph idx="1"/>
          </p:nvPr>
        </p:nvSpPr>
        <p:spPr/>
        <p:txBody>
          <a:bodyPr/>
          <a:lstStyle/>
          <a:p>
            <a:pPr marL="0" indent="0">
              <a:buNone/>
            </a:pPr>
            <a:r>
              <a:rPr lang="nl-NL" dirty="0"/>
              <a:t>Hydro = het Griekse woord voor water </a:t>
            </a:r>
          </a:p>
          <a:p>
            <a:pPr marL="0" indent="0">
              <a:buNone/>
            </a:pPr>
            <a:endParaRPr lang="nl-NL" dirty="0"/>
          </a:p>
          <a:p>
            <a:pPr marL="0" indent="0">
              <a:buNone/>
            </a:pPr>
            <a:r>
              <a:rPr lang="nl-NL" dirty="0"/>
              <a:t>Hydrocultuurplanten staan niet in (pot)grond, maar in water en kleikorrels (hydrokorrels) </a:t>
            </a:r>
          </a:p>
        </p:txBody>
      </p:sp>
    </p:spTree>
    <p:extLst>
      <p:ext uri="{BB962C8B-B14F-4D97-AF65-F5344CB8AC3E}">
        <p14:creationId xmlns:p14="http://schemas.microsoft.com/office/powerpoint/2010/main" val="2728886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9C007-D085-4865-9243-CB9D4E7C34CD}"/>
              </a:ext>
            </a:extLst>
          </p:cNvPr>
          <p:cNvSpPr>
            <a:spLocks noGrp="1"/>
          </p:cNvSpPr>
          <p:nvPr>
            <p:ph type="title"/>
          </p:nvPr>
        </p:nvSpPr>
        <p:spPr/>
        <p:txBody>
          <a:bodyPr/>
          <a:lstStyle/>
          <a:p>
            <a:r>
              <a:rPr lang="nl-NL" dirty="0"/>
              <a:t>Verschillende type wortels</a:t>
            </a:r>
          </a:p>
        </p:txBody>
      </p:sp>
      <p:sp>
        <p:nvSpPr>
          <p:cNvPr id="3" name="Tijdelijke aanduiding voor inhoud 2">
            <a:extLst>
              <a:ext uri="{FF2B5EF4-FFF2-40B4-BE49-F238E27FC236}">
                <a16:creationId xmlns:a16="http://schemas.microsoft.com/office/drawing/2014/main" id="{B846B6AB-A508-486D-97E8-439D5D3F720E}"/>
              </a:ext>
            </a:extLst>
          </p:cNvPr>
          <p:cNvSpPr>
            <a:spLocks noGrp="1"/>
          </p:cNvSpPr>
          <p:nvPr>
            <p:ph idx="1"/>
          </p:nvPr>
        </p:nvSpPr>
        <p:spPr/>
        <p:txBody>
          <a:bodyPr/>
          <a:lstStyle/>
          <a:p>
            <a:pPr marL="0" indent="0">
              <a:buNone/>
            </a:pPr>
            <a:r>
              <a:rPr lang="nl-NL" dirty="0"/>
              <a:t>In 1865 onderzochte Duitse geleerde wat planten wel of niet nodig hadden. In 1950 werd het onderzoek voortgezet. Hierbij zagen ze dat plantenwortels zich anders gingen gedragen in water dan in grond. </a:t>
            </a:r>
          </a:p>
          <a:p>
            <a:pPr marL="0" indent="0">
              <a:buNone/>
            </a:pPr>
            <a:endParaRPr lang="nl-NL" dirty="0"/>
          </a:p>
          <a:p>
            <a:pPr marL="0" indent="0">
              <a:buNone/>
            </a:pPr>
            <a:r>
              <a:rPr lang="nl-NL" dirty="0"/>
              <a:t>Deze kennis is van groot belang geweest bij de ontwikkeling van bemestingsleer en hydrocultuur. </a:t>
            </a:r>
          </a:p>
          <a:p>
            <a:pPr marL="0" indent="0">
              <a:buNone/>
            </a:pPr>
            <a:endParaRPr lang="nl-NL" dirty="0"/>
          </a:p>
          <a:p>
            <a:pPr marL="0" indent="0">
              <a:buNone/>
            </a:pPr>
            <a:r>
              <a:rPr lang="nl-NL" dirty="0"/>
              <a:t>Grondwortels kunnen zich veranderen in waterwortels (en andersom)</a:t>
            </a:r>
          </a:p>
        </p:txBody>
      </p:sp>
    </p:spTree>
    <p:extLst>
      <p:ext uri="{BB962C8B-B14F-4D97-AF65-F5344CB8AC3E}">
        <p14:creationId xmlns:p14="http://schemas.microsoft.com/office/powerpoint/2010/main" val="3778051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0F549D-842B-439D-AB3A-2C9A81DEB2E0}"/>
              </a:ext>
            </a:extLst>
          </p:cNvPr>
          <p:cNvSpPr>
            <a:spLocks noGrp="1"/>
          </p:cNvSpPr>
          <p:nvPr>
            <p:ph type="title"/>
          </p:nvPr>
        </p:nvSpPr>
        <p:spPr/>
        <p:txBody>
          <a:bodyPr/>
          <a:lstStyle/>
          <a:p>
            <a:r>
              <a:rPr lang="nl-NL" dirty="0"/>
              <a:t>Omschakelingsperiode </a:t>
            </a:r>
          </a:p>
        </p:txBody>
      </p:sp>
      <p:sp>
        <p:nvSpPr>
          <p:cNvPr id="3" name="Tijdelijke aanduiding voor inhoud 2">
            <a:extLst>
              <a:ext uri="{FF2B5EF4-FFF2-40B4-BE49-F238E27FC236}">
                <a16:creationId xmlns:a16="http://schemas.microsoft.com/office/drawing/2014/main" id="{523EBD35-672B-4CFB-9116-3482285DCF08}"/>
              </a:ext>
            </a:extLst>
          </p:cNvPr>
          <p:cNvSpPr>
            <a:spLocks noGrp="1"/>
          </p:cNvSpPr>
          <p:nvPr>
            <p:ph idx="1"/>
          </p:nvPr>
        </p:nvSpPr>
        <p:spPr/>
        <p:txBody>
          <a:bodyPr/>
          <a:lstStyle/>
          <a:p>
            <a:r>
              <a:rPr lang="nl-NL" dirty="0"/>
              <a:t>Hoe jonger de plant, hoe makkelijker de omschakeling</a:t>
            </a:r>
          </a:p>
          <a:p>
            <a:r>
              <a:rPr lang="nl-NL" dirty="0"/>
              <a:t>Kwetsbare periode (alsof de plant opnieuw gestekt moet worden)</a:t>
            </a:r>
          </a:p>
        </p:txBody>
      </p:sp>
      <p:pic>
        <p:nvPicPr>
          <p:cNvPr id="5" name="Afbeelding 4">
            <a:extLst>
              <a:ext uri="{FF2B5EF4-FFF2-40B4-BE49-F238E27FC236}">
                <a16:creationId xmlns:a16="http://schemas.microsoft.com/office/drawing/2014/main" id="{CAE2E2C7-45BD-C016-94F9-2B8482583950}"/>
              </a:ext>
            </a:extLst>
          </p:cNvPr>
          <p:cNvPicPr>
            <a:picLocks noChangeAspect="1"/>
          </p:cNvPicPr>
          <p:nvPr/>
        </p:nvPicPr>
        <p:blipFill>
          <a:blip r:embed="rId2"/>
          <a:stretch>
            <a:fillRect/>
          </a:stretch>
        </p:blipFill>
        <p:spPr>
          <a:xfrm>
            <a:off x="1584877" y="3429000"/>
            <a:ext cx="4032802" cy="2878838"/>
          </a:xfrm>
          <a:prstGeom prst="rect">
            <a:avLst/>
          </a:prstGeom>
        </p:spPr>
      </p:pic>
      <p:pic>
        <p:nvPicPr>
          <p:cNvPr id="7" name="Afbeelding 6">
            <a:extLst>
              <a:ext uri="{FF2B5EF4-FFF2-40B4-BE49-F238E27FC236}">
                <a16:creationId xmlns:a16="http://schemas.microsoft.com/office/drawing/2014/main" id="{9D424818-8FAD-41B5-6A05-71914159F217}"/>
              </a:ext>
            </a:extLst>
          </p:cNvPr>
          <p:cNvPicPr>
            <a:picLocks noChangeAspect="1"/>
          </p:cNvPicPr>
          <p:nvPr/>
        </p:nvPicPr>
        <p:blipFill>
          <a:blip r:embed="rId3"/>
          <a:stretch>
            <a:fillRect/>
          </a:stretch>
        </p:blipFill>
        <p:spPr>
          <a:xfrm>
            <a:off x="6651348" y="3429000"/>
            <a:ext cx="4467705" cy="2878838"/>
          </a:xfrm>
          <a:prstGeom prst="rect">
            <a:avLst/>
          </a:prstGeom>
        </p:spPr>
      </p:pic>
    </p:spTree>
    <p:extLst>
      <p:ext uri="{BB962C8B-B14F-4D97-AF65-F5344CB8AC3E}">
        <p14:creationId xmlns:p14="http://schemas.microsoft.com/office/powerpoint/2010/main" val="2745419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De bronafbeelding bekijken">
            <a:extLst>
              <a:ext uri="{FF2B5EF4-FFF2-40B4-BE49-F238E27FC236}">
                <a16:creationId xmlns:a16="http://schemas.microsoft.com/office/drawing/2014/main" id="{EEE38118-C3E6-4FD1-910C-396E297745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65" r="1686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696793B-4474-4081-8008-96FF9670C7E2}"/>
              </a:ext>
            </a:extLst>
          </p:cNvPr>
          <p:cNvSpPr>
            <a:spLocks noGrp="1"/>
          </p:cNvSpPr>
          <p:nvPr>
            <p:ph type="title"/>
          </p:nvPr>
        </p:nvSpPr>
        <p:spPr>
          <a:xfrm>
            <a:off x="838200" y="365125"/>
            <a:ext cx="3822189" cy="1899912"/>
          </a:xfrm>
        </p:spPr>
        <p:txBody>
          <a:bodyPr>
            <a:normAutofit/>
          </a:bodyPr>
          <a:lstStyle/>
          <a:p>
            <a:r>
              <a:rPr lang="nl-NL" sz="4000"/>
              <a:t>Manieren van omschakelen </a:t>
            </a:r>
          </a:p>
        </p:txBody>
      </p:sp>
      <p:sp>
        <p:nvSpPr>
          <p:cNvPr id="3" name="Tijdelijke aanduiding voor inhoud 2">
            <a:extLst>
              <a:ext uri="{FF2B5EF4-FFF2-40B4-BE49-F238E27FC236}">
                <a16:creationId xmlns:a16="http://schemas.microsoft.com/office/drawing/2014/main" id="{4A2343D0-C2A0-4227-AA23-FD0EF6E77B0D}"/>
              </a:ext>
            </a:extLst>
          </p:cNvPr>
          <p:cNvSpPr>
            <a:spLocks noGrp="1"/>
          </p:cNvSpPr>
          <p:nvPr>
            <p:ph idx="1"/>
          </p:nvPr>
        </p:nvSpPr>
        <p:spPr>
          <a:xfrm>
            <a:off x="838200" y="2434200"/>
            <a:ext cx="3822189" cy="4284651"/>
          </a:xfrm>
        </p:spPr>
        <p:txBody>
          <a:bodyPr>
            <a:normAutofit/>
          </a:bodyPr>
          <a:lstStyle/>
          <a:p>
            <a:r>
              <a:rPr lang="nl-NL" sz="2000" dirty="0"/>
              <a:t>Stekken/zaaien direct in substraten, zoals oasis, </a:t>
            </a:r>
            <a:r>
              <a:rPr lang="nl-NL" sz="2000" dirty="0" err="1"/>
              <a:t>perlite</a:t>
            </a:r>
            <a:r>
              <a:rPr lang="nl-NL" sz="2000" dirty="0"/>
              <a:t> (van vulkanische oorsprong), steenwol of kleikorrels.</a:t>
            </a:r>
          </a:p>
          <a:p>
            <a:endParaRPr lang="nl-NL" sz="2000" dirty="0"/>
          </a:p>
          <a:p>
            <a:endParaRPr lang="nl-NL" sz="2000" dirty="0"/>
          </a:p>
          <a:p>
            <a:endParaRPr lang="nl-NL" sz="2000" dirty="0"/>
          </a:p>
          <a:p>
            <a:endParaRPr lang="nl-NL" sz="2000" dirty="0"/>
          </a:p>
          <a:p>
            <a:endParaRPr lang="nl-NL" sz="2000" dirty="0"/>
          </a:p>
          <a:p>
            <a:r>
              <a:rPr lang="nl-NL" sz="2000" dirty="0"/>
              <a:t>Bestaande planten uitspoelen (snoeien, luchtvochtigheid min. 90%)</a:t>
            </a:r>
          </a:p>
        </p:txBody>
      </p:sp>
      <p:pic>
        <p:nvPicPr>
          <p:cNvPr id="5" name="Afbeelding 4">
            <a:extLst>
              <a:ext uri="{FF2B5EF4-FFF2-40B4-BE49-F238E27FC236}">
                <a16:creationId xmlns:a16="http://schemas.microsoft.com/office/drawing/2014/main" id="{32E5A689-DA30-AC71-80AA-D5381A536567}"/>
              </a:ext>
            </a:extLst>
          </p:cNvPr>
          <p:cNvPicPr>
            <a:picLocks noChangeAspect="1"/>
          </p:cNvPicPr>
          <p:nvPr/>
        </p:nvPicPr>
        <p:blipFill>
          <a:blip r:embed="rId3"/>
          <a:stretch>
            <a:fillRect/>
          </a:stretch>
        </p:blipFill>
        <p:spPr>
          <a:xfrm>
            <a:off x="1726509" y="3597966"/>
            <a:ext cx="1831700" cy="1505118"/>
          </a:xfrm>
          <a:prstGeom prst="rect">
            <a:avLst/>
          </a:prstGeom>
        </p:spPr>
      </p:pic>
    </p:spTree>
    <p:extLst>
      <p:ext uri="{BB962C8B-B14F-4D97-AF65-F5344CB8AC3E}">
        <p14:creationId xmlns:p14="http://schemas.microsoft.com/office/powerpoint/2010/main" val="2680491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 bronafbeelding bekijken">
            <a:extLst>
              <a:ext uri="{FF2B5EF4-FFF2-40B4-BE49-F238E27FC236}">
                <a16:creationId xmlns:a16="http://schemas.microsoft.com/office/drawing/2014/main" id="{9F1F933C-05F3-45E9-84E4-CBC5242D1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765" y="3127836"/>
            <a:ext cx="3221856" cy="322185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AC8A2664-0BEB-489B-8A43-EF1A55C15E30}"/>
              </a:ext>
            </a:extLst>
          </p:cNvPr>
          <p:cNvSpPr>
            <a:spLocks noGrp="1"/>
          </p:cNvSpPr>
          <p:nvPr>
            <p:ph type="title"/>
          </p:nvPr>
        </p:nvSpPr>
        <p:spPr>
          <a:xfrm>
            <a:off x="192157" y="281103"/>
            <a:ext cx="10515600" cy="1325563"/>
          </a:xfrm>
        </p:spPr>
        <p:txBody>
          <a:bodyPr/>
          <a:lstStyle/>
          <a:p>
            <a:r>
              <a:rPr lang="nl-NL" dirty="0"/>
              <a:t>Verschillen grondwortel en waterwortel </a:t>
            </a:r>
          </a:p>
        </p:txBody>
      </p:sp>
      <p:sp>
        <p:nvSpPr>
          <p:cNvPr id="3" name="Tijdelijke aanduiding voor inhoud 2">
            <a:extLst>
              <a:ext uri="{FF2B5EF4-FFF2-40B4-BE49-F238E27FC236}">
                <a16:creationId xmlns:a16="http://schemas.microsoft.com/office/drawing/2014/main" id="{BEB62570-A419-4B18-AF6E-EA0D46724CD7}"/>
              </a:ext>
            </a:extLst>
          </p:cNvPr>
          <p:cNvSpPr>
            <a:spLocks noGrp="1"/>
          </p:cNvSpPr>
          <p:nvPr>
            <p:ph idx="1"/>
          </p:nvPr>
        </p:nvSpPr>
        <p:spPr>
          <a:xfrm>
            <a:off x="485818" y="1887769"/>
            <a:ext cx="4533900" cy="4351338"/>
          </a:xfrm>
        </p:spPr>
        <p:txBody>
          <a:bodyPr/>
          <a:lstStyle/>
          <a:p>
            <a:pPr>
              <a:lnSpc>
                <a:spcPct val="150000"/>
              </a:lnSpc>
            </a:pPr>
            <a:r>
              <a:rPr lang="nl-NL" dirty="0"/>
              <a:t>Dun (donker van kleur)</a:t>
            </a:r>
          </a:p>
          <a:p>
            <a:pPr>
              <a:lnSpc>
                <a:spcPct val="150000"/>
              </a:lnSpc>
            </a:pPr>
            <a:r>
              <a:rPr lang="nl-NL" dirty="0"/>
              <a:t>Sterkt vertakt</a:t>
            </a:r>
          </a:p>
          <a:p>
            <a:pPr>
              <a:lnSpc>
                <a:spcPct val="150000"/>
              </a:lnSpc>
            </a:pPr>
            <a:r>
              <a:rPr lang="nl-NL" dirty="0"/>
              <a:t>Groot aantal</a:t>
            </a:r>
          </a:p>
          <a:p>
            <a:pPr>
              <a:lnSpc>
                <a:spcPct val="150000"/>
              </a:lnSpc>
            </a:pPr>
            <a:r>
              <a:rPr lang="nl-NL" dirty="0"/>
              <a:t>Actief</a:t>
            </a:r>
          </a:p>
        </p:txBody>
      </p:sp>
      <p:sp>
        <p:nvSpPr>
          <p:cNvPr id="4" name="Tekstvak 3">
            <a:extLst>
              <a:ext uri="{FF2B5EF4-FFF2-40B4-BE49-F238E27FC236}">
                <a16:creationId xmlns:a16="http://schemas.microsoft.com/office/drawing/2014/main" id="{152C7464-6465-4F3E-8901-A98400AD4238}"/>
              </a:ext>
            </a:extLst>
          </p:cNvPr>
          <p:cNvSpPr txBox="1"/>
          <p:nvPr/>
        </p:nvSpPr>
        <p:spPr>
          <a:xfrm>
            <a:off x="5645445" y="1887769"/>
            <a:ext cx="4533900" cy="26108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nl-NL" sz="2800" dirty="0"/>
              <a:t>Dik (wit van kleur)</a:t>
            </a:r>
          </a:p>
          <a:p>
            <a:pPr marL="285750" indent="-285750">
              <a:lnSpc>
                <a:spcPct val="150000"/>
              </a:lnSpc>
              <a:buFont typeface="Arial" panose="020B0604020202020204" pitchFamily="34" charset="0"/>
              <a:buChar char="•"/>
            </a:pPr>
            <a:r>
              <a:rPr lang="nl-NL" sz="2800" dirty="0"/>
              <a:t>Weinig vertakt</a:t>
            </a:r>
          </a:p>
          <a:p>
            <a:pPr marL="285750" indent="-285750">
              <a:lnSpc>
                <a:spcPct val="150000"/>
              </a:lnSpc>
              <a:buFont typeface="Arial" panose="020B0604020202020204" pitchFamily="34" charset="0"/>
              <a:buChar char="•"/>
            </a:pPr>
            <a:r>
              <a:rPr lang="nl-NL" sz="2800" dirty="0"/>
              <a:t>Klein aantal</a:t>
            </a:r>
          </a:p>
          <a:p>
            <a:pPr marL="285750" indent="-285750">
              <a:lnSpc>
                <a:spcPct val="150000"/>
              </a:lnSpc>
              <a:buFont typeface="Arial" panose="020B0604020202020204" pitchFamily="34" charset="0"/>
              <a:buChar char="•"/>
            </a:pPr>
            <a:r>
              <a:rPr lang="nl-NL" sz="2800" dirty="0"/>
              <a:t>Lui</a:t>
            </a:r>
          </a:p>
        </p:txBody>
      </p:sp>
      <p:pic>
        <p:nvPicPr>
          <p:cNvPr id="6" name="Afbeelding 5">
            <a:extLst>
              <a:ext uri="{FF2B5EF4-FFF2-40B4-BE49-F238E27FC236}">
                <a16:creationId xmlns:a16="http://schemas.microsoft.com/office/drawing/2014/main" id="{AD7D3E19-D99B-5647-19D4-F946D9D7B6B2}"/>
              </a:ext>
            </a:extLst>
          </p:cNvPr>
          <p:cNvPicPr>
            <a:picLocks noChangeAspect="1"/>
          </p:cNvPicPr>
          <p:nvPr/>
        </p:nvPicPr>
        <p:blipFill>
          <a:blip r:embed="rId3"/>
          <a:stretch>
            <a:fillRect/>
          </a:stretch>
        </p:blipFill>
        <p:spPr>
          <a:xfrm>
            <a:off x="9847279" y="0"/>
            <a:ext cx="2238375" cy="3057525"/>
          </a:xfrm>
          <a:prstGeom prst="rect">
            <a:avLst/>
          </a:prstGeom>
        </p:spPr>
      </p:pic>
      <p:pic>
        <p:nvPicPr>
          <p:cNvPr id="8" name="Afbeelding 7">
            <a:extLst>
              <a:ext uri="{FF2B5EF4-FFF2-40B4-BE49-F238E27FC236}">
                <a16:creationId xmlns:a16="http://schemas.microsoft.com/office/drawing/2014/main" id="{84EEB4C8-2E79-8797-A4CF-C3B523EE203E}"/>
              </a:ext>
            </a:extLst>
          </p:cNvPr>
          <p:cNvPicPr>
            <a:picLocks noChangeAspect="1"/>
          </p:cNvPicPr>
          <p:nvPr/>
        </p:nvPicPr>
        <p:blipFill>
          <a:blip r:embed="rId4"/>
          <a:stretch>
            <a:fillRect/>
          </a:stretch>
        </p:blipFill>
        <p:spPr>
          <a:xfrm>
            <a:off x="1782389" y="4780309"/>
            <a:ext cx="3151455" cy="2077691"/>
          </a:xfrm>
          <a:prstGeom prst="rect">
            <a:avLst/>
          </a:prstGeom>
        </p:spPr>
      </p:pic>
    </p:spTree>
    <p:extLst>
      <p:ext uri="{BB962C8B-B14F-4D97-AF65-F5344CB8AC3E}">
        <p14:creationId xmlns:p14="http://schemas.microsoft.com/office/powerpoint/2010/main" val="349771213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F1B007C67F9A847839FCBD3555DADE1" ma:contentTypeVersion="10" ma:contentTypeDescription="Een nieuw document maken." ma:contentTypeScope="" ma:versionID="84f5f920a671a8b995db61f3bdabe292">
  <xsd:schema xmlns:xsd="http://www.w3.org/2001/XMLSchema" xmlns:xs="http://www.w3.org/2001/XMLSchema" xmlns:p="http://schemas.microsoft.com/office/2006/metadata/properties" xmlns:ns2="5a7baa64-63c8-4e50-b88d-0a2b46a4dc7e" xmlns:ns3="90dad8e8-e9f4-4bab-8d98-c1dd60a18116" targetNamespace="http://schemas.microsoft.com/office/2006/metadata/properties" ma:root="true" ma:fieldsID="fcace1c867766613028c84062c035eee" ns2:_="" ns3:_="">
    <xsd:import namespace="5a7baa64-63c8-4e50-b88d-0a2b46a4dc7e"/>
    <xsd:import namespace="90dad8e8-e9f4-4bab-8d98-c1dd60a1811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7baa64-63c8-4e50-b88d-0a2b46a4dc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0dad8e8-e9f4-4bab-8d98-c1dd60a18116"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56F23-44D4-4DE2-BCAB-8EAF3A9C9978}">
  <ds:schemaRefs>
    <ds:schemaRef ds:uri="http://schemas.microsoft.com/sharepoint/v3/contenttype/forms"/>
  </ds:schemaRefs>
</ds:datastoreItem>
</file>

<file path=customXml/itemProps2.xml><?xml version="1.0" encoding="utf-8"?>
<ds:datastoreItem xmlns:ds="http://schemas.openxmlformats.org/officeDocument/2006/customXml" ds:itemID="{E485C89B-7164-489E-AF5F-F4856B2D873C}">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ED4C278-0D33-4BF6-A9FF-72F6126A3C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7baa64-63c8-4e50-b88d-0a2b46a4dc7e"/>
    <ds:schemaRef ds:uri="90dad8e8-e9f4-4bab-8d98-c1dd60a18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2971</TotalTime>
  <Words>394</Words>
  <Application>Microsoft Office PowerPoint</Application>
  <PresentationFormat>Breedbeeld</PresentationFormat>
  <Paragraphs>88</Paragraphs>
  <Slides>19</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Kantoorthema</vt:lpstr>
      <vt:lpstr>Watergeefsystemen </vt:lpstr>
      <vt:lpstr>Verschillende bewateringssystemen </vt:lpstr>
      <vt:lpstr>Aardecultuur </vt:lpstr>
      <vt:lpstr>Water verzorging: </vt:lpstr>
      <vt:lpstr>Hydrocultuur </vt:lpstr>
      <vt:lpstr>Verschillende type wortels</vt:lpstr>
      <vt:lpstr>Omschakelingsperiode </vt:lpstr>
      <vt:lpstr>Manieren van omschakelen </vt:lpstr>
      <vt:lpstr>Verschillen grondwortel en waterwortel </vt:lpstr>
      <vt:lpstr>PowerPoint-presentatie</vt:lpstr>
      <vt:lpstr>PowerPoint-presentatie</vt:lpstr>
      <vt:lpstr>Verzorging</vt:lpstr>
      <vt:lpstr>Water geven</vt:lpstr>
      <vt:lpstr>Semi-hydrocultuur </vt:lpstr>
      <vt:lpstr>PowerPoint-presentatie</vt:lpstr>
      <vt:lpstr>PowerPoint-presentatie</vt:lpstr>
      <vt:lpstr>PowerPoint-presentatie</vt:lpstr>
      <vt:lpstr>Hydroponics-cultuur</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Watergeefsystemen</dc:title>
  <dc:creator>Branca Pokorny</dc:creator>
  <cp:lastModifiedBy>Jacintha Westerink</cp:lastModifiedBy>
  <cp:revision>2</cp:revision>
  <dcterms:created xsi:type="dcterms:W3CDTF">2021-09-27T09:43:34Z</dcterms:created>
  <dcterms:modified xsi:type="dcterms:W3CDTF">2022-10-05T22:35:42Z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0x0101001F1B007C67F9A847839FCBD3555DADE1</vt:lpwstr>
  </property>
</Properties>
</file>